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media/image14.jpg" ContentType="image/png"/>
  <Override PartName="/ppt/theme/themeOverride3.xml" ContentType="application/vnd.openxmlformats-officedocument.themeOverr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8.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9.xml" ContentType="application/vnd.openxmlformats-officedocument.presentationml.notesSlide+xml"/>
  <Override PartName="/ppt/theme/themeOverride17.xml" ContentType="application/vnd.openxmlformats-officedocument.themeOverride+xml"/>
  <Override PartName="/ppt/notesSlides/notesSlide10.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notesSlides/notesSlide11.xml" ContentType="application/vnd.openxmlformats-officedocument.presentationml.notesSlide+xml"/>
  <Override PartName="/ppt/theme/themeOverride26.xml" ContentType="application/vnd.openxmlformats-officedocument.themeOverride+xml"/>
  <Override PartName="/ppt/notesSlides/notesSlide12.xml" ContentType="application/vnd.openxmlformats-officedocument.presentationml.notesSlide+xml"/>
  <Override PartName="/ppt/theme/themeOverride27.xml" ContentType="application/vnd.openxmlformats-officedocument.themeOverride+xml"/>
  <Override PartName="/ppt/notesSlides/notesSlide13.xml" ContentType="application/vnd.openxmlformats-officedocument.presentationml.notesSlide+xml"/>
  <Override PartName="/ppt/theme/themeOverride28.xml" ContentType="application/vnd.openxmlformats-officedocument.themeOverride+xml"/>
  <Override PartName="/ppt/notesSlides/notesSlide14.xml" ContentType="application/vnd.openxmlformats-officedocument.presentationml.notesSlide+xml"/>
  <Override PartName="/ppt/theme/themeOverride29.xml" ContentType="application/vnd.openxmlformats-officedocument.themeOverride+xml"/>
  <Override PartName="/ppt/notesSlides/notesSlide15.xml" ContentType="application/vnd.openxmlformats-officedocument.presentationml.notesSlide+xml"/>
  <Override PartName="/ppt/theme/themeOverride30.xml" ContentType="application/vnd.openxmlformats-officedocument.themeOverride+xml"/>
  <Override PartName="/ppt/notesSlides/notesSlide16.xml" ContentType="application/vnd.openxmlformats-officedocument.presentationml.notesSlide+xml"/>
  <Override PartName="/ppt/theme/themeOverride31.xml" ContentType="application/vnd.openxmlformats-officedocument.themeOverride+xml"/>
  <Override PartName="/ppt/notesSlides/notesSlide17.xml" ContentType="application/vnd.openxmlformats-officedocument.presentationml.notesSlide+xml"/>
  <Override PartName="/ppt/theme/themeOverride32.xml" ContentType="application/vnd.openxmlformats-officedocument.themeOverride+xml"/>
  <Override PartName="/ppt/notesSlides/notesSlide18.xml" ContentType="application/vnd.openxmlformats-officedocument.presentationml.notesSlide+xml"/>
  <Override PartName="/ppt/theme/themeOverride33.xml" ContentType="application/vnd.openxmlformats-officedocument.themeOverride+xml"/>
  <Override PartName="/ppt/notesSlides/notesSlide19.xml" ContentType="application/vnd.openxmlformats-officedocument.presentationml.notesSlide+xml"/>
  <Override PartName="/ppt/theme/themeOverride34.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2"/>
  </p:sldMasterIdLst>
  <p:notesMasterIdLst>
    <p:notesMasterId r:id="rId43"/>
  </p:notesMasterIdLst>
  <p:handoutMasterIdLst>
    <p:handoutMasterId r:id="rId44"/>
  </p:handoutMasterIdLst>
  <p:sldIdLst>
    <p:sldId id="256" r:id="rId3"/>
    <p:sldId id="376" r:id="rId4"/>
    <p:sldId id="377" r:id="rId5"/>
    <p:sldId id="260" r:id="rId6"/>
    <p:sldId id="297" r:id="rId7"/>
    <p:sldId id="365" r:id="rId8"/>
    <p:sldId id="287" r:id="rId9"/>
    <p:sldId id="298" r:id="rId10"/>
    <p:sldId id="299" r:id="rId11"/>
    <p:sldId id="300" r:id="rId12"/>
    <p:sldId id="301" r:id="rId13"/>
    <p:sldId id="302" r:id="rId14"/>
    <p:sldId id="303" r:id="rId15"/>
    <p:sldId id="324" r:id="rId16"/>
    <p:sldId id="325" r:id="rId17"/>
    <p:sldId id="326" r:id="rId18"/>
    <p:sldId id="338" r:id="rId19"/>
    <p:sldId id="360" r:id="rId20"/>
    <p:sldId id="369" r:id="rId21"/>
    <p:sldId id="321" r:id="rId22"/>
    <p:sldId id="375" r:id="rId23"/>
    <p:sldId id="368" r:id="rId24"/>
    <p:sldId id="371" r:id="rId25"/>
    <p:sldId id="329" r:id="rId26"/>
    <p:sldId id="353" r:id="rId27"/>
    <p:sldId id="372" r:id="rId28"/>
    <p:sldId id="354" r:id="rId29"/>
    <p:sldId id="361" r:id="rId30"/>
    <p:sldId id="367" r:id="rId31"/>
    <p:sldId id="373" r:id="rId32"/>
    <p:sldId id="323" r:id="rId33"/>
    <p:sldId id="313" r:id="rId34"/>
    <p:sldId id="374" r:id="rId35"/>
    <p:sldId id="359" r:id="rId36"/>
    <p:sldId id="336" r:id="rId37"/>
    <p:sldId id="350" r:id="rId38"/>
    <p:sldId id="351" r:id="rId39"/>
    <p:sldId id="370" r:id="rId40"/>
    <p:sldId id="337" r:id="rId41"/>
    <p:sldId id="315" r:id="rId42"/>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A23407-1E3F-473B-9682-4359ACD38A41}">
          <p14:sldIdLst>
            <p14:sldId id="256"/>
            <p14:sldId id="376"/>
            <p14:sldId id="377"/>
            <p14:sldId id="260"/>
            <p14:sldId id="297"/>
            <p14:sldId id="365"/>
            <p14:sldId id="287"/>
            <p14:sldId id="298"/>
            <p14:sldId id="299"/>
            <p14:sldId id="300"/>
            <p14:sldId id="301"/>
            <p14:sldId id="302"/>
            <p14:sldId id="303"/>
            <p14:sldId id="324"/>
            <p14:sldId id="325"/>
            <p14:sldId id="326"/>
            <p14:sldId id="338"/>
            <p14:sldId id="360"/>
            <p14:sldId id="369"/>
            <p14:sldId id="321"/>
            <p14:sldId id="375"/>
            <p14:sldId id="368"/>
            <p14:sldId id="371"/>
            <p14:sldId id="329"/>
            <p14:sldId id="353"/>
            <p14:sldId id="372"/>
            <p14:sldId id="354"/>
            <p14:sldId id="361"/>
            <p14:sldId id="367"/>
            <p14:sldId id="373"/>
            <p14:sldId id="323"/>
            <p14:sldId id="313"/>
            <p14:sldId id="374"/>
            <p14:sldId id="359"/>
            <p14:sldId id="336"/>
            <p14:sldId id="350"/>
            <p14:sldId id="351"/>
            <p14:sldId id="370"/>
            <p14:sldId id="337"/>
            <p14:sldId id="31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pos="144">
          <p15:clr>
            <a:srgbClr val="A4A3A4"/>
          </p15:clr>
        </p15:guide>
        <p15:guide id="4" pos="5616">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dhuri Vasnani" initials="MV"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BB7"/>
    <a:srgbClr val="FFCC99"/>
    <a:srgbClr val="FABE00"/>
    <a:srgbClr val="FFCF37"/>
    <a:srgbClr val="FFDE75"/>
    <a:srgbClr val="FFE593"/>
    <a:srgbClr val="F2B800"/>
    <a:srgbClr val="000000"/>
    <a:srgbClr val="EFC243"/>
    <a:srgbClr val="EF99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2362" autoAdjust="0"/>
  </p:normalViewPr>
  <p:slideViewPr>
    <p:cSldViewPr>
      <p:cViewPr varScale="1">
        <p:scale>
          <a:sx n="102" d="100"/>
          <a:sy n="102" d="100"/>
        </p:scale>
        <p:origin x="2022" y="108"/>
      </p:cViewPr>
      <p:guideLst>
        <p:guide orient="horz" pos="2160"/>
        <p:guide pos="2880"/>
        <p:guide pos="144"/>
        <p:guide pos="5616"/>
      </p:guideLst>
    </p:cSldViewPr>
  </p:slideViewPr>
  <p:outlineViewPr>
    <p:cViewPr>
      <p:scale>
        <a:sx n="33" d="100"/>
        <a:sy n="33" d="100"/>
      </p:scale>
      <p:origin x="0" y="3084"/>
    </p:cViewPr>
  </p:outlineViewPr>
  <p:notesTextViewPr>
    <p:cViewPr>
      <p:scale>
        <a:sx n="1" d="1"/>
        <a:sy n="1" d="1"/>
      </p:scale>
      <p:origin x="0" y="0"/>
    </p:cViewPr>
  </p:notesTextViewPr>
  <p:sorterViewPr>
    <p:cViewPr>
      <p:scale>
        <a:sx n="200" d="100"/>
        <a:sy n="200" d="100"/>
      </p:scale>
      <p:origin x="0" y="0"/>
    </p:cViewPr>
  </p:sorterViewPr>
  <p:notesViewPr>
    <p:cSldViewPr>
      <p:cViewPr varScale="1">
        <p:scale>
          <a:sx n="64" d="100"/>
          <a:sy n="64" d="100"/>
        </p:scale>
        <p:origin x="-2976" y="-126"/>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79985FB5-0B55-46FB-8331-9740ADB19EB4}" type="datetimeFigureOut">
              <a:rPr lang="en-IN" smtClean="0"/>
              <a:pPr/>
              <a:t>05-01-2026</a:t>
            </a:fld>
            <a:endParaRPr lang="en-IN"/>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C1A1FD53-4C44-4CB3-B61F-9E9DE15089BB}" type="slidenum">
              <a:rPr lang="en-IN" smtClean="0"/>
              <a:pPr/>
              <a:t>‹#›</a:t>
            </a:fld>
            <a:endParaRPr lang="en-IN"/>
          </a:p>
        </p:txBody>
      </p:sp>
    </p:spTree>
    <p:extLst>
      <p:ext uri="{BB962C8B-B14F-4D97-AF65-F5344CB8AC3E}">
        <p14:creationId xmlns:p14="http://schemas.microsoft.com/office/powerpoint/2010/main" val="388060925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264092D1-0F0E-4409-A407-2262D42A98D6}" type="datetimeFigureOut">
              <a:rPr lang="en-IN" smtClean="0"/>
              <a:pPr/>
              <a:t>05-01-2026</a:t>
            </a:fld>
            <a:endParaRPr lang="en-IN"/>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4AA7D9C8-304B-47EC-8305-8BAB4B8AD84C}" type="slidenum">
              <a:rPr lang="en-IN" smtClean="0"/>
              <a:pPr/>
              <a:t>‹#›</a:t>
            </a:fld>
            <a:endParaRPr lang="en-IN"/>
          </a:p>
        </p:txBody>
      </p:sp>
    </p:spTree>
    <p:extLst>
      <p:ext uri="{BB962C8B-B14F-4D97-AF65-F5344CB8AC3E}">
        <p14:creationId xmlns:p14="http://schemas.microsoft.com/office/powerpoint/2010/main" val="58962888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127712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C5CB5-4429-2A9B-F3AC-FE5817CB6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BD4843-1A77-99DD-30D9-2C314D878D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AAC86D-ABEE-282B-899A-9C5439D87941}"/>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742810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396045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5961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6D3F1-EE53-C6C9-7A08-616BFE456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8A674-7735-CC40-3307-AE1D2CD746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542DA-C5CA-7D76-1548-6DCD69CF9A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0666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974314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2745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5431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8367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6BB18-0CB4-83B8-84B3-7CB55B2E2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C9961-4D11-1A62-E8DE-06434A127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2C4E2-B188-2CF9-4436-71C7AC8CC12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987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2745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97539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03D99-682B-EF73-D4EC-0F1684E08D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4854A-AAFC-EFC2-8654-AE56BB0C0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ED3A42-7CA3-912F-C863-0557D263D812}"/>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99975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017993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024477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59701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372776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274362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69814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3" y="377828"/>
            <a:ext cx="8229601" cy="1470025"/>
          </a:xfrm>
        </p:spPr>
        <p:txBody>
          <a:bodyPr/>
          <a:lstStyle>
            <a:lvl1pPr algn="r">
              <a:defRPr/>
            </a:lvl1pPr>
          </a:lstStyle>
          <a:p>
            <a:r>
              <a:rPr lang="en-US" dirty="0"/>
              <a:t>Click to edit Master title style</a:t>
            </a:r>
          </a:p>
        </p:txBody>
      </p:sp>
      <p:sp>
        <p:nvSpPr>
          <p:cNvPr id="3" name="Subtitle 2"/>
          <p:cNvSpPr>
            <a:spLocks noGrp="1"/>
          </p:cNvSpPr>
          <p:nvPr>
            <p:ph type="subTitle" idx="1"/>
          </p:nvPr>
        </p:nvSpPr>
        <p:spPr>
          <a:xfrm>
            <a:off x="3962400" y="1859623"/>
            <a:ext cx="4953000" cy="1752600"/>
          </a:xfrm>
          <a:prstGeom prst="rect">
            <a:avLst/>
          </a:prstGeo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228600" y="6356352"/>
            <a:ext cx="2133600" cy="365125"/>
          </a:xfrm>
          <a:prstGeom prst="rect">
            <a:avLst/>
          </a:prstGeom>
        </p:spPr>
        <p:txBody>
          <a:bodyPr/>
          <a:lstStyle/>
          <a:p>
            <a:fld id="{7ED0E78F-C552-4EE0-A77F-1FA97305142D}" type="datetime1">
              <a:rPr lang="en-US" smtClean="0"/>
              <a:pPr/>
              <a:t>1/5/2026</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786937" y="6356352"/>
            <a:ext cx="2133600" cy="365125"/>
          </a:xfrm>
          <a:prstGeom prst="rect">
            <a:avLst/>
          </a:prstGeom>
        </p:spPr>
        <p:txBody>
          <a:bodyPr/>
          <a:lstStyle/>
          <a:p>
            <a:fld id="{21D7337F-C307-4F9B-8E00-0E2205FDBD67}" type="slidenum">
              <a:rPr lang="en-US" smtClean="0"/>
              <a:pPr/>
              <a:t>‹#›</a:t>
            </a:fld>
            <a:endParaRPr lang="en-US"/>
          </a:p>
        </p:txBody>
      </p:sp>
      <p:sp>
        <p:nvSpPr>
          <p:cNvPr id="13" name="Rectangle 12"/>
          <p:cNvSpPr/>
          <p:nvPr userDrawn="1"/>
        </p:nvSpPr>
        <p:spPr>
          <a:xfrm>
            <a:off x="-1" y="1268760"/>
            <a:ext cx="9167813" cy="7200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655935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28600" y="1382359"/>
            <a:ext cx="8686800" cy="4876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6356352"/>
            <a:ext cx="2133600" cy="365125"/>
          </a:xfrm>
          <a:prstGeom prst="rect">
            <a:avLst/>
          </a:prstGeom>
        </p:spPr>
        <p:txBody>
          <a:bodyPr/>
          <a:lstStyle/>
          <a:p>
            <a:fld id="{026D568D-7945-4BAF-BBFF-8D033AD6FA75}" type="datetime1">
              <a:rPr lang="en-US" smtClean="0"/>
              <a:pPr/>
              <a:t>1/5/2026</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786937" y="6356352"/>
            <a:ext cx="2133600" cy="365125"/>
          </a:xfrm>
          <a:prstGeom prst="rect">
            <a:avLst/>
          </a:prstGeom>
        </p:spPr>
        <p:txBody>
          <a:bodyPr/>
          <a:lstStyle/>
          <a:p>
            <a:fld id="{21D7337F-C307-4F9B-8E00-0E2205FDBD67}" type="slidenum">
              <a:rPr lang="en-US" smtClean="0"/>
              <a:pPr/>
              <a:t>‹#›</a:t>
            </a:fld>
            <a:endParaRPr lang="en-US"/>
          </a:p>
        </p:txBody>
      </p:sp>
    </p:spTree>
    <p:extLst>
      <p:ext uri="{BB962C8B-B14F-4D97-AF65-F5344CB8AC3E}">
        <p14:creationId xmlns:p14="http://schemas.microsoft.com/office/powerpoint/2010/main" val="3925984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1319923"/>
            <a:ext cx="1965064" cy="4983163"/>
          </a:xfrm>
        </p:spPr>
        <p:txBody>
          <a:bodyPr vert="eaVert"/>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a:xfrm>
            <a:off x="228600" y="1319923"/>
            <a:ext cx="6607884" cy="4983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6356352"/>
            <a:ext cx="2133600" cy="365125"/>
          </a:xfrm>
          <a:prstGeom prst="rect">
            <a:avLst/>
          </a:prstGeom>
        </p:spPr>
        <p:txBody>
          <a:bodyPr/>
          <a:lstStyle/>
          <a:p>
            <a:fld id="{371E44E4-9FF1-49B3-8563-FDA22517CB61}" type="datetime1">
              <a:rPr lang="en-US" smtClean="0"/>
              <a:pPr/>
              <a:t>1/5/2026</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786937" y="6356352"/>
            <a:ext cx="2133600" cy="365125"/>
          </a:xfrm>
          <a:prstGeom prst="rect">
            <a:avLst/>
          </a:prstGeom>
        </p:spPr>
        <p:txBody>
          <a:bodyPr/>
          <a:lstStyle/>
          <a:p>
            <a:fld id="{21D7337F-C307-4F9B-8E00-0E2205FDBD67}" type="slidenum">
              <a:rPr lang="en-US" smtClean="0"/>
              <a:pPr/>
              <a:t>‹#›</a:t>
            </a:fld>
            <a:endParaRPr lang="en-US"/>
          </a:p>
        </p:txBody>
      </p:sp>
    </p:spTree>
    <p:extLst>
      <p:ext uri="{BB962C8B-B14F-4D97-AF65-F5344CB8AC3E}">
        <p14:creationId xmlns:p14="http://schemas.microsoft.com/office/powerpoint/2010/main" val="2684386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28600" y="1371600"/>
            <a:ext cx="8686800" cy="4953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28600" y="6356352"/>
            <a:ext cx="2133600" cy="365125"/>
          </a:xfrm>
          <a:prstGeom prst="rect">
            <a:avLst/>
          </a:prstGeom>
        </p:spPr>
        <p:txBody>
          <a:bodyPr/>
          <a:lstStyle/>
          <a:p>
            <a:fld id="{6EEBAA53-AD51-42AE-8456-215B37682F3D}" type="datetime1">
              <a:rPr lang="en-US" smtClean="0"/>
              <a:pPr/>
              <a:t>1/5/2026</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786937" y="6356352"/>
            <a:ext cx="2133600" cy="365125"/>
          </a:xfrm>
          <a:prstGeom prst="rect">
            <a:avLst/>
          </a:prstGeom>
        </p:spPr>
        <p:txBody>
          <a:bodyPr/>
          <a:lstStyle/>
          <a:p>
            <a:fld id="{21D7337F-C307-4F9B-8E00-0E2205FDBD67}" type="slidenum">
              <a:rPr lang="en-US" smtClean="0"/>
              <a:pPr/>
              <a:t>‹#›</a:t>
            </a:fld>
            <a:endParaRPr lang="en-US"/>
          </a:p>
        </p:txBody>
      </p:sp>
    </p:spTree>
    <p:extLst>
      <p:ext uri="{BB962C8B-B14F-4D97-AF65-F5344CB8AC3E}">
        <p14:creationId xmlns:p14="http://schemas.microsoft.com/office/powerpoint/2010/main" val="879623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67126"/>
            <a:ext cx="7772400" cy="1362076"/>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22313" y="2166940"/>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28600" y="6356352"/>
            <a:ext cx="2133600" cy="365125"/>
          </a:xfrm>
          <a:prstGeom prst="rect">
            <a:avLst/>
          </a:prstGeom>
        </p:spPr>
        <p:txBody>
          <a:bodyPr/>
          <a:lstStyle/>
          <a:p>
            <a:fld id="{85129988-0BE9-4708-B2A1-D7E4A27B5120}" type="datetime1">
              <a:rPr lang="en-US" smtClean="0"/>
              <a:pPr/>
              <a:t>1/5/2026</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786937" y="6356352"/>
            <a:ext cx="2133600" cy="365125"/>
          </a:xfrm>
          <a:prstGeom prst="rect">
            <a:avLst/>
          </a:prstGeom>
        </p:spPr>
        <p:txBody>
          <a:bodyPr/>
          <a:lstStyle/>
          <a:p>
            <a:fld id="{21D7337F-C307-4F9B-8E00-0E2205FDBD67}" type="slidenum">
              <a:rPr lang="en-US" smtClean="0"/>
              <a:pPr/>
              <a:t>‹#›</a:t>
            </a:fld>
            <a:endParaRPr lang="en-US"/>
          </a:p>
        </p:txBody>
      </p:sp>
    </p:spTree>
    <p:extLst>
      <p:ext uri="{BB962C8B-B14F-4D97-AF65-F5344CB8AC3E}">
        <p14:creationId xmlns:p14="http://schemas.microsoft.com/office/powerpoint/2010/main" val="6942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67200" cy="4876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267200" cy="4876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228600" y="6356352"/>
            <a:ext cx="2133600" cy="365125"/>
          </a:xfrm>
          <a:prstGeom prst="rect">
            <a:avLst/>
          </a:prstGeom>
        </p:spPr>
        <p:txBody>
          <a:bodyPr/>
          <a:lstStyle/>
          <a:p>
            <a:fld id="{87606345-4C8D-466D-B36D-3E296E3D9476}" type="datetime1">
              <a:rPr lang="en-US" smtClean="0"/>
              <a:pPr/>
              <a:t>1/5/2026</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786937" y="6356352"/>
            <a:ext cx="2133600" cy="365125"/>
          </a:xfrm>
          <a:prstGeom prst="rect">
            <a:avLst/>
          </a:prstGeom>
        </p:spPr>
        <p:txBody>
          <a:bodyPr/>
          <a:lstStyle/>
          <a:p>
            <a:fld id="{21D7337F-C307-4F9B-8E00-0E2205FDBD67}" type="slidenum">
              <a:rPr lang="en-US" smtClean="0"/>
              <a:pPr/>
              <a:t>‹#›</a:t>
            </a:fld>
            <a:endParaRPr lang="en-US"/>
          </a:p>
        </p:txBody>
      </p:sp>
    </p:spTree>
    <p:extLst>
      <p:ext uri="{BB962C8B-B14F-4D97-AF65-F5344CB8AC3E}">
        <p14:creationId xmlns:p14="http://schemas.microsoft.com/office/powerpoint/2010/main" val="1477918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371601"/>
            <a:ext cx="42687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8600" y="2011363"/>
            <a:ext cx="4268788" cy="423703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371601"/>
            <a:ext cx="42703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011363"/>
            <a:ext cx="4270375" cy="423703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28600" y="6356352"/>
            <a:ext cx="2133600" cy="365125"/>
          </a:xfrm>
          <a:prstGeom prst="rect">
            <a:avLst/>
          </a:prstGeom>
        </p:spPr>
        <p:txBody>
          <a:bodyPr/>
          <a:lstStyle/>
          <a:p>
            <a:fld id="{2AC37ECA-EF17-410B-A156-8115ECB1E7C5}" type="datetime1">
              <a:rPr lang="en-US" smtClean="0"/>
              <a:pPr/>
              <a:t>1/5/2026</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786937" y="6356352"/>
            <a:ext cx="2133600" cy="365125"/>
          </a:xfrm>
          <a:prstGeom prst="rect">
            <a:avLst/>
          </a:prstGeom>
        </p:spPr>
        <p:txBody>
          <a:bodyPr/>
          <a:lstStyle/>
          <a:p>
            <a:fld id="{21D7337F-C307-4F9B-8E00-0E2205FDBD67}" type="slidenum">
              <a:rPr lang="en-US" smtClean="0"/>
              <a:pPr/>
              <a:t>‹#›</a:t>
            </a:fld>
            <a:endParaRPr lang="en-US"/>
          </a:p>
        </p:txBody>
      </p:sp>
    </p:spTree>
    <p:extLst>
      <p:ext uri="{BB962C8B-B14F-4D97-AF65-F5344CB8AC3E}">
        <p14:creationId xmlns:p14="http://schemas.microsoft.com/office/powerpoint/2010/main" val="2194302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228600" y="6356352"/>
            <a:ext cx="2133600" cy="365125"/>
          </a:xfrm>
          <a:prstGeom prst="rect">
            <a:avLst/>
          </a:prstGeom>
        </p:spPr>
        <p:txBody>
          <a:bodyPr/>
          <a:lstStyle/>
          <a:p>
            <a:fld id="{654EB87C-ADC8-4330-8F2D-2CC2A46D8EED}" type="datetime1">
              <a:rPr lang="en-US" smtClean="0"/>
              <a:pPr/>
              <a:t>1/5/2026</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786937" y="6356352"/>
            <a:ext cx="2133600" cy="365125"/>
          </a:xfrm>
          <a:prstGeom prst="rect">
            <a:avLst/>
          </a:prstGeom>
        </p:spPr>
        <p:txBody>
          <a:bodyPr/>
          <a:lstStyle/>
          <a:p>
            <a:fld id="{21D7337F-C307-4F9B-8E00-0E2205FDBD67}" type="slidenum">
              <a:rPr lang="en-US" smtClean="0"/>
              <a:pPr/>
              <a:t>‹#›</a:t>
            </a:fld>
            <a:endParaRPr lang="en-US"/>
          </a:p>
        </p:txBody>
      </p:sp>
    </p:spTree>
    <p:extLst>
      <p:ext uri="{BB962C8B-B14F-4D97-AF65-F5344CB8AC3E}">
        <p14:creationId xmlns:p14="http://schemas.microsoft.com/office/powerpoint/2010/main" val="2338966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8600" y="6356352"/>
            <a:ext cx="2133600" cy="365125"/>
          </a:xfrm>
          <a:prstGeom prst="rect">
            <a:avLst/>
          </a:prstGeom>
        </p:spPr>
        <p:txBody>
          <a:bodyPr/>
          <a:lstStyle/>
          <a:p>
            <a:fld id="{FD9A3FA7-8499-41D6-847F-2BAA3649266B}" type="datetime1">
              <a:rPr lang="en-US" smtClean="0"/>
              <a:pPr/>
              <a:t>1/5/2026</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786937" y="6356352"/>
            <a:ext cx="2133600" cy="365125"/>
          </a:xfrm>
          <a:prstGeom prst="rect">
            <a:avLst/>
          </a:prstGeom>
        </p:spPr>
        <p:txBody>
          <a:bodyPr/>
          <a:lstStyle/>
          <a:p>
            <a:fld id="{21D7337F-C307-4F9B-8E00-0E2205FDBD67}" type="slidenum">
              <a:rPr lang="en-US" smtClean="0"/>
              <a:pPr/>
              <a:t>‹#›</a:t>
            </a:fld>
            <a:endParaRPr lang="en-US"/>
          </a:p>
        </p:txBody>
      </p:sp>
    </p:spTree>
    <p:extLst>
      <p:ext uri="{BB962C8B-B14F-4D97-AF65-F5344CB8AC3E}">
        <p14:creationId xmlns:p14="http://schemas.microsoft.com/office/powerpoint/2010/main" val="38837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4" y="1309688"/>
            <a:ext cx="3236913" cy="1162051"/>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1309689"/>
            <a:ext cx="5340350" cy="50149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4" y="2471739"/>
            <a:ext cx="3236913" cy="3852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28600" y="6356352"/>
            <a:ext cx="2133600" cy="365125"/>
          </a:xfrm>
          <a:prstGeom prst="rect">
            <a:avLst/>
          </a:prstGeom>
        </p:spPr>
        <p:txBody>
          <a:bodyPr/>
          <a:lstStyle/>
          <a:p>
            <a:fld id="{7AD38DD5-6A0D-4EEE-9E25-A859C9023426}" type="datetime1">
              <a:rPr lang="en-US" smtClean="0"/>
              <a:pPr/>
              <a:t>1/5/2026</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786937" y="6356352"/>
            <a:ext cx="2133600" cy="365125"/>
          </a:xfrm>
          <a:prstGeom prst="rect">
            <a:avLst/>
          </a:prstGeom>
        </p:spPr>
        <p:txBody>
          <a:bodyPr/>
          <a:lstStyle/>
          <a:p>
            <a:fld id="{21D7337F-C307-4F9B-8E00-0E2205FDBD67}" type="slidenum">
              <a:rPr lang="en-US" smtClean="0"/>
              <a:pPr/>
              <a:t>‹#›</a:t>
            </a:fld>
            <a:endParaRPr lang="en-US"/>
          </a:p>
        </p:txBody>
      </p:sp>
    </p:spTree>
    <p:extLst>
      <p:ext uri="{BB962C8B-B14F-4D97-AF65-F5344CB8AC3E}">
        <p14:creationId xmlns:p14="http://schemas.microsoft.com/office/powerpoint/2010/main" val="1999822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28600" y="6356352"/>
            <a:ext cx="2133600" cy="365125"/>
          </a:xfrm>
          <a:prstGeom prst="rect">
            <a:avLst/>
          </a:prstGeom>
        </p:spPr>
        <p:txBody>
          <a:bodyPr/>
          <a:lstStyle/>
          <a:p>
            <a:fld id="{792C5713-FD48-47A1-9244-4F7B39666F2A}" type="datetime1">
              <a:rPr lang="en-US" smtClean="0"/>
              <a:pPr/>
              <a:t>1/5/2026</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786937" y="6356352"/>
            <a:ext cx="2133600" cy="365125"/>
          </a:xfrm>
          <a:prstGeom prst="rect">
            <a:avLst/>
          </a:prstGeom>
        </p:spPr>
        <p:txBody>
          <a:bodyPr/>
          <a:lstStyle/>
          <a:p>
            <a:fld id="{21D7337F-C307-4F9B-8E00-0E2205FDBD67}" type="slidenum">
              <a:rPr lang="en-US" smtClean="0"/>
              <a:pPr/>
              <a:t>‹#›</a:t>
            </a:fld>
            <a:endParaRPr lang="en-US"/>
          </a:p>
        </p:txBody>
      </p:sp>
    </p:spTree>
    <p:extLst>
      <p:ext uri="{BB962C8B-B14F-4D97-AF65-F5344CB8AC3E}">
        <p14:creationId xmlns:p14="http://schemas.microsoft.com/office/powerpoint/2010/main" val="775520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7800" y="130803"/>
            <a:ext cx="7467600" cy="1143000"/>
          </a:xfrm>
          <a:prstGeom prst="rect">
            <a:avLst/>
          </a:prstGeom>
        </p:spPr>
        <p:txBody>
          <a:bodyPr vert="horz" lIns="91440" tIns="45720" rIns="91440" bIns="45720" rtlCol="0" anchor="ctr">
            <a:normAutofit/>
          </a:bodyPr>
          <a:lstStyle/>
          <a:p>
            <a:r>
              <a:rPr lang="en-US" dirty="0"/>
              <a:t>Click to edit Master title style</a:t>
            </a:r>
          </a:p>
        </p:txBody>
      </p:sp>
      <p:sp>
        <p:nvSpPr>
          <p:cNvPr id="9" name="Rectangle 8"/>
          <p:cNvSpPr/>
          <p:nvPr userDrawn="1"/>
        </p:nvSpPr>
        <p:spPr>
          <a:xfrm>
            <a:off x="4211960" y="260649"/>
            <a:ext cx="4572000" cy="707886"/>
          </a:xfrm>
          <a:prstGeom prst="rect">
            <a:avLst/>
          </a:prstGeom>
        </p:spPr>
        <p:txBody>
          <a:bodyPr>
            <a:spAutoFit/>
          </a:bodyPr>
          <a:lstStyle/>
          <a:p>
            <a:pPr algn="r" eaLnBrk="1" hangingPunct="1"/>
            <a:r>
              <a:rPr lang="en-GB" sz="2000" b="1" dirty="0">
                <a:solidFill>
                  <a:schemeClr val="tx1"/>
                </a:solidFill>
                <a:latin typeface="Segoe UI" pitchFamily="34" charset="0"/>
                <a:cs typeface="Segoe UI" pitchFamily="34" charset="0"/>
              </a:rPr>
              <a:t>World Competition Day</a:t>
            </a:r>
          </a:p>
          <a:p>
            <a:pPr algn="r" eaLnBrk="1" hangingPunct="1"/>
            <a:r>
              <a:rPr lang="en-GB" sz="2000" b="0" dirty="0">
                <a:solidFill>
                  <a:schemeClr val="tx1"/>
                </a:solidFill>
                <a:latin typeface="Segoe UI" pitchFamily="34" charset="0"/>
                <a:cs typeface="Segoe UI" pitchFamily="34" charset="0"/>
              </a:rPr>
              <a:t>5th December</a:t>
            </a:r>
          </a:p>
        </p:txBody>
      </p:sp>
      <p:pic>
        <p:nvPicPr>
          <p:cNvPr id="8" name="Picture 7"/>
          <p:cNvPicPr>
            <a:picLocks noChangeAspect="1"/>
          </p:cNvPicPr>
          <p:nvPr userDrawn="1"/>
        </p:nvPicPr>
        <p:blipFill rotWithShape="1">
          <a:blip r:embed="rId13">
            <a:extLst>
              <a:ext uri="{28A0092B-C50C-407E-A947-70E740481C1C}">
                <a14:useLocalDpi xmlns:a14="http://schemas.microsoft.com/office/drawing/2010/main" val="0"/>
              </a:ext>
            </a:extLst>
          </a:blip>
          <a:srcRect t="612"/>
          <a:stretch/>
        </p:blipFill>
        <p:spPr>
          <a:xfrm rot="16200000">
            <a:off x="1722382" y="-561634"/>
            <a:ext cx="5699236" cy="9144000"/>
          </a:xfrm>
          <a:prstGeom prst="rect">
            <a:avLst/>
          </a:prstGeom>
        </p:spPr>
      </p:pic>
      <p:sp>
        <p:nvSpPr>
          <p:cNvPr id="10" name="Rectangle 9"/>
          <p:cNvSpPr/>
          <p:nvPr userDrawn="1"/>
        </p:nvSpPr>
        <p:spPr>
          <a:xfrm>
            <a:off x="-1" y="1124744"/>
            <a:ext cx="9144001" cy="720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userDrawn="1"/>
        </p:nvPicPr>
        <p:blipFill>
          <a:blip r:embed="rId14">
            <a:extLst>
              <a:ext uri="{28A0092B-C50C-407E-A947-70E740481C1C}">
                <a14:useLocalDpi xmlns:a14="http://schemas.microsoft.com/office/drawing/2010/main" val="0"/>
              </a:ext>
            </a:extLst>
          </a:blip>
          <a:srcRect l="1" r="1"/>
          <a:stretch/>
        </p:blipFill>
        <p:spPr>
          <a:xfrm>
            <a:off x="-2" y="0"/>
            <a:ext cx="9144001" cy="1124744"/>
          </a:xfrm>
          <a:prstGeom prst="rect">
            <a:avLst/>
          </a:prstGeom>
        </p:spPr>
      </p:pic>
    </p:spTree>
    <p:extLst>
      <p:ext uri="{BB962C8B-B14F-4D97-AF65-F5344CB8AC3E}">
        <p14:creationId xmlns:p14="http://schemas.microsoft.com/office/powerpoint/2010/main" val="184439239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6.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7.xml"/><Relationship Id="rId7"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8.xml"/><Relationship Id="rId7"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gif"/></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image" Target="../media/image66.jpe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incsoc.net/pdf/letter-to-unctad-permanent-mission-of-the-republic-of-seychelles.pdf" TargetMode="Externa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hyperlink" Target="https://incsoc.net/pdf/kenya-resolutions.pdf" TargetMode="External"/><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68.jpg"/></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watch?v=JdsYvuOaNCU&amp;list=PLySmTdTepJ_eBeN7v4Vx9Utuj6DxPwJZL&amp;index=3" TargetMode="External"/><Relationship Id="rId3" Type="http://schemas.openxmlformats.org/officeDocument/2006/relationships/notesSlide" Target="../notesSlides/notesSlide9.xml"/><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hyperlink" Target="https://www.youtube.com/watch?v=NW75eGgyPes&amp;list=PLySmTdTepJ_eBeN7v4Vx9Utuj6DxPwJZL&amp;index=2" TargetMode="External"/><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hyperlink" Target="https://www.youtube.com/watch?v=dNg301GPtrs&amp;list=PLySmTdTepJ_eBeN7v4Vx9Utuj6DxPwJZL&amp;index=4" TargetMode="External"/><Relationship Id="rId4" Type="http://schemas.openxmlformats.org/officeDocument/2006/relationships/hyperlink" Target="https://www.youtube.com/watch?v=ttd22JC-2d8&amp;list=PLySmTdTepJ_eBeN7v4Vx9Utuj6DxPwJZL&amp;index=9" TargetMode="External"/><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F9TrAA0QtlY&amp;list=PLySmTdTepJ_eBeN7v4Vx9Utuj6DxPwJZL&amp;index=5" TargetMode="External"/><Relationship Id="rId3" Type="http://schemas.openxmlformats.org/officeDocument/2006/relationships/notesSlide" Target="../notesSlides/notesSlide10.xml"/><Relationship Id="rId7"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hyperlink" Target="https://www.youtube.com/watch?v=y6OLx_KWOcE&amp;list=PLySmTdTepJ_eBeN7v4Vx9Utuj6DxPwJZL&amp;index=7" TargetMode="External"/><Relationship Id="rId11" Type="http://schemas.openxmlformats.org/officeDocument/2006/relationships/image" Target="../media/image76.png"/><Relationship Id="rId5" Type="http://schemas.openxmlformats.org/officeDocument/2006/relationships/image" Target="../media/image73.png"/><Relationship Id="rId10" Type="http://schemas.openxmlformats.org/officeDocument/2006/relationships/hyperlink" Target="https://www.youtube.com/watch?v=qX5gVnCuMS8&amp;list=PLySmTdTepJ_eBeN7v4Vx9Utuj6DxPwJZL&amp;index=8" TargetMode="External"/><Relationship Id="rId4" Type="http://schemas.openxmlformats.org/officeDocument/2006/relationships/hyperlink" Target="https://www.youtube.com/watch?v=OU7zKniq1dM&amp;list=PLySmTdTepJ_eBeN7v4Vx9Utuj6DxPwJZL&amp;index=6" TargetMode="External"/><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hyperlink" Target="https://www.facebook.com/GCCPC/posts/world-competition-day-2025-commemoration-the-gambia-competition-and-consumer-pro/1302361355256495/" TargetMode="External"/><Relationship Id="rId3" Type="http://schemas.openxmlformats.org/officeDocument/2006/relationships/hyperlink" Target="https://caa.gov.al/shpallen-fituesit-e-konkursit-te-eseve-ne-te-drejten-e-konkurrences/" TargetMode="External"/><Relationship Id="rId7" Type="http://schemas.openxmlformats.org/officeDocument/2006/relationships/hyperlink" Target="https://www.youtube.com/watch?v=7E12dqOSwaY" TargetMode="External"/><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hyperlink" Target="https://www.facebook.com/FijianCCC/posts/december-5-2025-is-world-competition-day-with-the-theme-being-artificial-intelli/1277921891040752/" TargetMode="External"/><Relationship Id="rId5" Type="http://schemas.openxmlformats.org/officeDocument/2006/relationships/hyperlink" Target="https://www.linkedin.com/posts/fijian-competition-and-consumer-commission_fccc-fiji-teamfiji-activity-7402438048690720768-rFdS/" TargetMode="External"/><Relationship Id="rId4" Type="http://schemas.openxmlformats.org/officeDocument/2006/relationships/hyperlink" Target="https://www.facebook.com/CompetitionandConsumerAuthorityBotswana/posts/world-competition-day-2025-artificial-intelligence-consumers-and-competition-pol/1267334462099334/"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apnnews.com/comesa-competition-commission-ceo-calls-for-stronger-competition-frameworks-amid-ai-advancements-on-world-competition-day/" TargetMode="External"/><Relationship Id="rId3" Type="http://schemas.openxmlformats.org/officeDocument/2006/relationships/hyperlink" Target="https://www.facebook.com/GIZindonesia/videos/germany-through-the-giz-asean-portfolio-proudly-reaffirms-its-commitment-to-fair/1325844079227116/" TargetMode="External"/><Relationship Id="rId7" Type="http://schemas.openxmlformats.org/officeDocument/2006/relationships/hyperlink" Target="https://www.myjoyonline.com/cuts-international-pressures-parliament-to-expedite-consumer-protection-and-competition-laws/" TargetMode="External"/><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hyperlink" Target="https://www.gbcghanaonline.com/news/business/cuts-consumer-competition/2025/" TargetMode="External"/><Relationship Id="rId5" Type="http://schemas.openxmlformats.org/officeDocument/2006/relationships/hyperlink" Target="https://thechronicle.com.gh/cuts-international-demands-immediate-passage-of-consumer-protection-and-competition-laws/" TargetMode="External"/><Relationship Id="rId4" Type="http://schemas.openxmlformats.org/officeDocument/2006/relationships/hyperlink" Target="https://www.modernghana.com/news/1454580/cuts-raises-concern-over-prolonged-delay-in-consum.html" TargetMode="External"/><Relationship Id="rId9" Type="http://schemas.openxmlformats.org/officeDocument/2006/relationships/hyperlink" Target="https://jftc.gov.jm/fair-trading-commissions-world-competition-day-message/"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facebook.com/CompetitionAndFairTradingCommissionOfMalawi/posts/the-competition-and-fair-trading-commission-cftc-will-join-the-global-community-/1250213547131218/" TargetMode="External"/><Relationship Id="rId3" Type="http://schemas.openxmlformats.org/officeDocument/2006/relationships/hyperlink" Target="https://x.com/industryminja/status/1997023924345790680" TargetMode="External"/><Relationship Id="rId7" Type="http://schemas.openxmlformats.org/officeDocument/2006/relationships/hyperlink" Target="https://www.maraviexpress.com/cftc-to-host-panel-discussion-in-commemoration-of-world-competition-day-to-share-insights-on-the-fundamentals-dynamics-and-implications-of-ai-for-developing-economies/" TargetMode="External"/><Relationship Id="rId2" Type="http://schemas.openxmlformats.org/officeDocument/2006/relationships/slideLayout" Target="../slideLayouts/slideLayout2.xml"/><Relationship Id="rId1" Type="http://schemas.openxmlformats.org/officeDocument/2006/relationships/themeOverride" Target="../theme/themeOverride20.xml"/><Relationship Id="rId6" Type="http://schemas.openxmlformats.org/officeDocument/2006/relationships/hyperlink" Target="https://www.facebook.com/CompetitionAndFairTradingCommissionOfMalawi/posts/press-releasefor-immediate-release-4th-december-2025malawi-commemorates-world-co/1251859286966644/" TargetMode="External"/><Relationship Id="rId5" Type="http://schemas.openxmlformats.org/officeDocument/2006/relationships/hyperlink" Target="https://www.businessdailyafrica.com/bd/opinion-analysis/columnists/protecting-consumers-in-the-age-of-algorithms-5286046#google_vignette" TargetMode="External"/><Relationship Id="rId4" Type="http://schemas.openxmlformats.org/officeDocument/2006/relationships/hyperlink" Target="https://www.instagram.com/p/DR5KtNsmCRW/"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CompetitionAndFairTradingCommissionOfMalawi/posts/malawi-commemorates-world-competition-day-under-the-theme-artificial-intelligenc/1251935216959051/" TargetMode="External"/><Relationship Id="rId7" Type="http://schemas.openxmlformats.org/officeDocument/2006/relationships/hyperlink" Target="https://qna.org.qa/en/news/news-details?id=moci-enhances-investors-awareness-of-competition-principles-sound-commercial-practices&amp;date=8/12/2025" TargetMode="External"/><Relationship Id="rId2" Type="http://schemas.openxmlformats.org/officeDocument/2006/relationships/slideLayout" Target="../slideLayouts/slideLayout2.xml"/><Relationship Id="rId1" Type="http://schemas.openxmlformats.org/officeDocument/2006/relationships/themeOverride" Target="../theme/themeOverride21.xml"/><Relationship Id="rId6" Type="http://schemas.openxmlformats.org/officeDocument/2006/relationships/hyperlink" Target="https://www.facebook.com/competitionph/posts/-youre-invited-join-us-for-the-virtual-launch-of-the-redeveloped-introductory-co/1270943008400786/" TargetMode="External"/><Relationship Id="rId5" Type="http://schemas.openxmlformats.org/officeDocument/2006/relationships/hyperlink" Target="https://www.linkedin.com/posts/competitionph_pcc-faircompetition-msmes-activity-7404067374649565185-ydas" TargetMode="External"/><Relationship Id="rId4" Type="http://schemas.openxmlformats.org/officeDocument/2006/relationships/hyperlink" Target="https://www.facebook.com/photo/?fbid=1437691608360733&amp;set=streamsowers-k%C3%B6hn-joins-the-global-community-in-commemorating-world-competition-"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tandtftc.org/wp-content/uploads/2025/12/World-Competition-Day-2-2025-Press-Release-Website.pdf" TargetMode="External"/><Relationship Id="rId3" Type="http://schemas.openxmlformats.org/officeDocument/2006/relationships/hyperlink" Target="https://www.instagram.com/p/DR5Bac7jEn-/" TargetMode="External"/><Relationship Id="rId7" Type="http://schemas.openxmlformats.org/officeDocument/2006/relationships/hyperlink" Target="https://www.instagram.com/p/DSAeN5wCO9W/" TargetMode="External"/><Relationship Id="rId2" Type="http://schemas.openxmlformats.org/officeDocument/2006/relationships/slideLayout" Target="../slideLayouts/slideLayout2.xml"/><Relationship Id="rId1" Type="http://schemas.openxmlformats.org/officeDocument/2006/relationships/themeOverride" Target="../theme/themeOverride22.xml"/><Relationship Id="rId6" Type="http://schemas.openxmlformats.org/officeDocument/2006/relationships/hyperlink" Target="https://www.therespondents.co.tz/2025/12/fcc-warns-of-emerging-ai-risks-as.html" TargetMode="External"/><Relationship Id="rId5" Type="http://schemas.openxmlformats.org/officeDocument/2006/relationships/hyperlink" Target="https://independentnews.co.sz/35926/business/minister-calls-for-tougher-consumer-laws-as-ai-gains-economy-influence/" TargetMode="External"/><Relationship Id="rId4" Type="http://schemas.openxmlformats.org/officeDocument/2006/relationships/hyperlink" Target="https://www.sowetan.co.za/consumer/2025-12-08-siyabulela-makunga-commissions-digital-efforts-will-save-sa-businesses-r116bn/#google_vignett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CUTSLusaka/posts/press-statementcuts-international-lusaka-and-ccpc-jointly-commemorate-world-comp/1447616697369613/" TargetMode="External"/><Relationship Id="rId7" Type="http://schemas.openxmlformats.org/officeDocument/2006/relationships/hyperlink" Target="https://www.youtube.com/watch?v=t9Kp4S9FVUE" TargetMode="External"/><Relationship Id="rId2" Type="http://schemas.openxmlformats.org/officeDocument/2006/relationships/slideLayout" Target="../slideLayouts/slideLayout2.xml"/><Relationship Id="rId1" Type="http://schemas.openxmlformats.org/officeDocument/2006/relationships/themeOverride" Target="../theme/themeOverride23.xml"/><Relationship Id="rId6" Type="http://schemas.openxmlformats.org/officeDocument/2006/relationships/hyperlink" Target="https://x.com/IrisNews_/status/1995736039822942539" TargetMode="External"/><Relationship Id="rId5" Type="http://schemas.openxmlformats.org/officeDocument/2006/relationships/hyperlink" Target="https://www.facebook.com/groups/955467574863977/posts/2230720297338692/" TargetMode="External"/><Relationship Id="rId4" Type="http://schemas.openxmlformats.org/officeDocument/2006/relationships/hyperlink" Target="https://www.zambiamonitor.com/consumer-protection-commission-highlights-risks-of-ai-for-consumers-competition-in-zambi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x.com/CTCZimbabwe/status/1996535016009220520" TargetMode="External"/><Relationship Id="rId2" Type="http://schemas.openxmlformats.org/officeDocument/2006/relationships/slideLayout" Target="../slideLayouts/slideLayout2.xml"/><Relationship Id="rId1" Type="http://schemas.openxmlformats.org/officeDocument/2006/relationships/themeOverride" Target="../theme/themeOverride24.xml"/><Relationship Id="rId4" Type="http://schemas.openxmlformats.org/officeDocument/2006/relationships/hyperlink" Target="https://www.facebook.com/ctczimbabwe/photos/zimbabwe-marks-world-competition-day-2025-how-artificial-intelligence-is-shaping/1197078912596841/"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25.xml"/><Relationship Id="rId5" Type="http://schemas.openxmlformats.org/officeDocument/2006/relationships/image" Target="../media/image77.jpeg"/><Relationship Id="rId4" Type="http://schemas.openxmlformats.org/officeDocument/2006/relationships/hyperlink" Target="https://cuts-ccier.org/webinar-on-artificial-intelligence-consumers-and-competition-policy/"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26.xml"/><Relationship Id="rId5" Type="http://schemas.openxmlformats.org/officeDocument/2006/relationships/image" Target="../media/image79.jpeg"/><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27.xml"/><Relationship Id="rId5" Type="http://schemas.openxmlformats.org/officeDocument/2006/relationships/image" Target="../media/image81.jpeg"/><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28.xml"/><Relationship Id="rId5" Type="http://schemas.openxmlformats.org/officeDocument/2006/relationships/image" Target="../media/image82.png"/><Relationship Id="rId4" Type="http://schemas.openxmlformats.org/officeDocument/2006/relationships/hyperlink" Target="https://www.comcom.govt.nz/news-and-media/events/webinar-navigating-the-rise-of-ai/"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incsoc.net/pdf/activities-wcd-2023.pdf" TargetMode="External"/><Relationship Id="rId3" Type="http://schemas.openxmlformats.org/officeDocument/2006/relationships/notesSlide" Target="../notesSlides/notesSlide15.xml"/><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hemeOverride" Target="../theme/themeOverride29.xml"/><Relationship Id="rId6" Type="http://schemas.openxmlformats.org/officeDocument/2006/relationships/hyperlink" Target="https://incsoc.net/pdf/Activities_World_Competition_Day-2022.pdf" TargetMode="External"/><Relationship Id="rId11" Type="http://schemas.openxmlformats.org/officeDocument/2006/relationships/image" Target="../media/image86.png"/><Relationship Id="rId5" Type="http://schemas.openxmlformats.org/officeDocument/2006/relationships/image" Target="../media/image83.jpeg"/><Relationship Id="rId10" Type="http://schemas.openxmlformats.org/officeDocument/2006/relationships/hyperlink" Target="https://incsoc.net/pdf/activities-wcd-2024.pdf" TargetMode="External"/><Relationship Id="rId4" Type="http://schemas.openxmlformats.org/officeDocument/2006/relationships/hyperlink" Target="https://incsoc.net/pdf/Activities_World_Competition_Day-2021.pdf" TargetMode="External"/><Relationship Id="rId9" Type="http://schemas.openxmlformats.org/officeDocument/2006/relationships/image" Target="../media/image85.jpeg"/></Relationships>
</file>

<file path=ppt/slides/_rels/slide36.xml.rels><?xml version="1.0" encoding="UTF-8" standalone="yes"?>
<Relationships xmlns="http://schemas.openxmlformats.org/package/2006/relationships"><Relationship Id="rId8" Type="http://schemas.openxmlformats.org/officeDocument/2006/relationships/hyperlink" Target="https://incsoc.net/pdf/Activities_World_Competition_Day-2019.pdf" TargetMode="External"/><Relationship Id="rId3" Type="http://schemas.openxmlformats.org/officeDocument/2006/relationships/notesSlide" Target="../notesSlides/notesSlide16.xml"/><Relationship Id="rId7" Type="http://schemas.openxmlformats.org/officeDocument/2006/relationships/image" Target="../media/image88.jpg"/><Relationship Id="rId2" Type="http://schemas.openxmlformats.org/officeDocument/2006/relationships/slideLayout" Target="../slideLayouts/slideLayout2.xml"/><Relationship Id="rId1" Type="http://schemas.openxmlformats.org/officeDocument/2006/relationships/themeOverride" Target="../theme/themeOverride30.xml"/><Relationship Id="rId6" Type="http://schemas.openxmlformats.org/officeDocument/2006/relationships/hyperlink" Target="https://incsoc.net/pdf/Activities_World_Competition_Day-2018.pdf" TargetMode="External"/><Relationship Id="rId11" Type="http://schemas.openxmlformats.org/officeDocument/2006/relationships/image" Target="../media/image90.jpg"/><Relationship Id="rId5" Type="http://schemas.openxmlformats.org/officeDocument/2006/relationships/image" Target="../media/image87.jpg"/><Relationship Id="rId10" Type="http://schemas.openxmlformats.org/officeDocument/2006/relationships/hyperlink" Target="https://incsoc.net/pdf/Activities_World_Competition_Day-2020.pdf" TargetMode="External"/><Relationship Id="rId4" Type="http://schemas.openxmlformats.org/officeDocument/2006/relationships/hyperlink" Target="https://incsoc.net/wp-content/uploads/2018/01/Activities_World_Competition_Day-2017.pdf" TargetMode="External"/><Relationship Id="rId9" Type="http://schemas.openxmlformats.org/officeDocument/2006/relationships/image" Target="../media/image89.jpg"/></Relationships>
</file>

<file path=ppt/slides/_rels/slide37.xml.rels><?xml version="1.0" encoding="UTF-8" standalone="yes"?>
<Relationships xmlns="http://schemas.openxmlformats.org/package/2006/relationships"><Relationship Id="rId8" Type="http://schemas.openxmlformats.org/officeDocument/2006/relationships/hyperlink" Target="https://incsoc.net/wp-content/uploads/2018/01/Activities_World_Competition_Day-2015.pdf" TargetMode="External"/><Relationship Id="rId3" Type="http://schemas.openxmlformats.org/officeDocument/2006/relationships/notesSlide" Target="../notesSlides/notesSlide17.xml"/><Relationship Id="rId7" Type="http://schemas.openxmlformats.org/officeDocument/2006/relationships/image" Target="../media/image92.jpg"/><Relationship Id="rId2" Type="http://schemas.openxmlformats.org/officeDocument/2006/relationships/slideLayout" Target="../slideLayouts/slideLayout2.xml"/><Relationship Id="rId1" Type="http://schemas.openxmlformats.org/officeDocument/2006/relationships/themeOverride" Target="../theme/themeOverride31.xml"/><Relationship Id="rId6" Type="http://schemas.openxmlformats.org/officeDocument/2006/relationships/hyperlink" Target="https://incsoc.net/wp-content/uploads/2018/01/Activities_World_Competition_Day-2014.pdf" TargetMode="External"/><Relationship Id="rId11" Type="http://schemas.openxmlformats.org/officeDocument/2006/relationships/image" Target="../media/image94.jpg"/><Relationship Id="rId5" Type="http://schemas.openxmlformats.org/officeDocument/2006/relationships/image" Target="../media/image91.jpg"/><Relationship Id="rId10" Type="http://schemas.openxmlformats.org/officeDocument/2006/relationships/hyperlink" Target="https://incsoc.net/wp-content/uploads/2018/01/Activities_World_Competition_Day-2016.pdf" TargetMode="External"/><Relationship Id="rId4" Type="http://schemas.openxmlformats.org/officeDocument/2006/relationships/hyperlink" Target="https://incsoc.net/wp-content/uploads/2018/01/Activities_World_Competition_Day-2013.pdf" TargetMode="External"/><Relationship Id="rId9" Type="http://schemas.openxmlformats.org/officeDocument/2006/relationships/image" Target="../media/image93.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96.jpg"/><Relationship Id="rId2" Type="http://schemas.openxmlformats.org/officeDocument/2006/relationships/slideLayout" Target="../slideLayouts/slideLayout2.xml"/><Relationship Id="rId1" Type="http://schemas.openxmlformats.org/officeDocument/2006/relationships/themeOverride" Target="../theme/themeOverride32.xml"/><Relationship Id="rId6" Type="http://schemas.openxmlformats.org/officeDocument/2006/relationships/hyperlink" Target="https://incsoc.net/wp-content/uploads/2018/01/Activities_World_Competition_Day-2012.pdf" TargetMode="External"/><Relationship Id="rId5" Type="http://schemas.openxmlformats.org/officeDocument/2006/relationships/image" Target="../media/image95.jpg"/><Relationship Id="rId4" Type="http://schemas.openxmlformats.org/officeDocument/2006/relationships/hyperlink" Target="https://incsoc.net/wp-content/uploads/2018/01/Activities_World_Competition_Day-2011.pdf"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33.xml"/><Relationship Id="rId5" Type="http://schemas.openxmlformats.org/officeDocument/2006/relationships/image" Target="../media/image97.jpeg"/><Relationship Id="rId4" Type="http://schemas.openxmlformats.org/officeDocument/2006/relationships/hyperlink" Target="https://incsoc.net/wp-content/uploads/2018/02/E-Compendium_Interface_between_Competition_and_Intellectual_Property_Rights-WCD_2016.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youtube.com/watch?v=je7Cy_N-090&amp;t=5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mailto:ujk@cuts.org" TargetMode="External"/><Relationship Id="rId7" Type="http://schemas.openxmlformats.org/officeDocument/2006/relationships/hyperlink" Target="http://www.facebook.com/WorldCompetitionDay" TargetMode="External"/><Relationship Id="rId2" Type="http://schemas.openxmlformats.org/officeDocument/2006/relationships/slideLayout" Target="../slideLayouts/slideLayout2.xml"/><Relationship Id="rId1" Type="http://schemas.openxmlformats.org/officeDocument/2006/relationships/themeOverride" Target="../theme/themeOverride34.xml"/><Relationship Id="rId6" Type="http://schemas.openxmlformats.org/officeDocument/2006/relationships/image" Target="../media/image98.png"/><Relationship Id="rId11" Type="http://schemas.microsoft.com/office/2007/relationships/hdphoto" Target="../media/hdphoto1.wdp"/><Relationship Id="rId5" Type="http://schemas.openxmlformats.org/officeDocument/2006/relationships/hyperlink" Target="https://twitter.com/CUTS_CCIER?lang=en" TargetMode="External"/><Relationship Id="rId10" Type="http://schemas.openxmlformats.org/officeDocument/2006/relationships/image" Target="../media/image100.png"/><Relationship Id="rId4" Type="http://schemas.openxmlformats.org/officeDocument/2006/relationships/hyperlink" Target="mailto:nsh@cuts.org" TargetMode="External"/><Relationship Id="rId9" Type="http://schemas.openxmlformats.org/officeDocument/2006/relationships/hyperlink" Target="https://incsoc.net/world-competition-day/"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00971" y="2593163"/>
            <a:ext cx="3557481" cy="38601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A23AA35-CF4C-25A0-1E5B-C2E6B87E5AAD}"/>
              </a:ext>
            </a:extLst>
          </p:cNvPr>
          <p:cNvSpPr/>
          <p:nvPr/>
        </p:nvSpPr>
        <p:spPr>
          <a:xfrm>
            <a:off x="3923928" y="3659249"/>
            <a:ext cx="5220072" cy="1728000"/>
          </a:xfrm>
          <a:prstGeom prst="rect">
            <a:avLst/>
          </a:prstGeom>
          <a:solidFill>
            <a:srgbClr val="FAB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spcBef>
                <a:spcPct val="0"/>
              </a:spcBef>
            </a:pPr>
            <a:r>
              <a:rPr lang="en-US" sz="3600" b="1" i="1" spc="30" dirty="0">
                <a:solidFill>
                  <a:sysClr val="windowText" lastClr="000000"/>
                </a:solidFill>
                <a:latin typeface="Arno Pro Display" pitchFamily="18" charset="0"/>
                <a:cs typeface="Segoe UI" pitchFamily="34" charset="0"/>
              </a:rPr>
              <a:t>Artificial Intelligence, Consumers, and Competition Policy</a:t>
            </a:r>
            <a:endParaRPr lang="en-GB" sz="3600" b="1" i="1" spc="30" dirty="0">
              <a:solidFill>
                <a:sysClr val="windowText" lastClr="000000"/>
              </a:solidFill>
              <a:latin typeface="Arno Pro Display" pitchFamily="18" charset="0"/>
              <a:cs typeface="Segoe UI" pitchFamily="34" charset="0"/>
            </a:endParaRPr>
          </a:p>
        </p:txBody>
      </p:sp>
      <p:pic>
        <p:nvPicPr>
          <p:cNvPr id="5" name="Picture 2"/>
          <p:cNvPicPr>
            <a:picLocks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0" y="-1"/>
            <a:ext cx="9144000" cy="23488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C2A5FDD-93E9-8594-8145-72D8C4953B94}"/>
              </a:ext>
            </a:extLst>
          </p:cNvPr>
          <p:cNvSpPr/>
          <p:nvPr/>
        </p:nvSpPr>
        <p:spPr>
          <a:xfrm>
            <a:off x="0" y="6669360"/>
            <a:ext cx="9144000" cy="18864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44030624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
          <p:cNvSpPr txBox="1">
            <a:spLocks noChangeArrowheads="1"/>
          </p:cNvSpPr>
          <p:nvPr/>
        </p:nvSpPr>
        <p:spPr bwMode="auto">
          <a:xfrm>
            <a:off x="0" y="1196752"/>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800" b="1" dirty="0">
                <a:solidFill>
                  <a:schemeClr val="bg1"/>
                </a:solidFill>
                <a:latin typeface="Segoe UI" pitchFamily="34" charset="0"/>
                <a:cs typeface="Segoe UI" pitchFamily="34" charset="0"/>
              </a:rPr>
              <a:t>Support from Countries... since 2010</a:t>
            </a:r>
          </a:p>
          <a:p>
            <a:pPr algn="ctr"/>
            <a:r>
              <a:rPr lang="en-IN" sz="1600" b="1" i="1" dirty="0">
                <a:solidFill>
                  <a:schemeClr val="bg1"/>
                </a:solidFill>
                <a:latin typeface="Segoe UI" pitchFamily="34" charset="0"/>
                <a:cs typeface="Segoe UI" pitchFamily="34" charset="0"/>
              </a:rPr>
              <a:t>Competition agencies expressed support towards a formal adoption of the Day</a:t>
            </a:r>
            <a:endParaRPr lang="en-IN" sz="1600" b="1" i="1" dirty="0">
              <a:latin typeface="Segoe UI" pitchFamily="34" charset="0"/>
              <a:cs typeface="Segoe UI" pitchFamily="34" charset="0"/>
            </a:endParaRPr>
          </a:p>
        </p:txBody>
      </p:sp>
      <p:grpSp>
        <p:nvGrpSpPr>
          <p:cNvPr id="12" name="Group 11">
            <a:extLst>
              <a:ext uri="{FF2B5EF4-FFF2-40B4-BE49-F238E27FC236}">
                <a16:creationId xmlns:a16="http://schemas.microsoft.com/office/drawing/2014/main" id="{3CBA1287-5D40-AB26-59D1-E2478C76FF8C}"/>
              </a:ext>
            </a:extLst>
          </p:cNvPr>
          <p:cNvGrpSpPr/>
          <p:nvPr/>
        </p:nvGrpSpPr>
        <p:grpSpPr>
          <a:xfrm>
            <a:off x="251172" y="5589320"/>
            <a:ext cx="8637845" cy="720000"/>
            <a:chOff x="250825" y="4954864"/>
            <a:chExt cx="8639073" cy="720000"/>
          </a:xfrm>
        </p:grpSpPr>
        <p:sp>
          <p:nvSpPr>
            <p:cNvPr id="35" name="Rectangle 34"/>
            <p:cNvSpPr/>
            <p:nvPr/>
          </p:nvSpPr>
          <p:spPr bwMode="auto">
            <a:xfrm>
              <a:off x="609898" y="5128600"/>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Competition Agency of Georgia</a:t>
              </a:r>
            </a:p>
          </p:txBody>
        </p:sp>
        <p:pic>
          <p:nvPicPr>
            <p:cNvPr id="36" name="Picture 20"/>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50825" y="4954864"/>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2FA9BC7C-79B1-B000-F178-A8DC24E3CAAB}"/>
              </a:ext>
            </a:extLst>
          </p:cNvPr>
          <p:cNvGrpSpPr/>
          <p:nvPr/>
        </p:nvGrpSpPr>
        <p:grpSpPr>
          <a:xfrm>
            <a:off x="251171" y="4725224"/>
            <a:ext cx="8637846" cy="720000"/>
            <a:chOff x="251520" y="4090768"/>
            <a:chExt cx="8639074" cy="720000"/>
          </a:xfrm>
        </p:grpSpPr>
        <p:sp>
          <p:nvSpPr>
            <p:cNvPr id="15" name="Rectangle 14">
              <a:extLst>
                <a:ext uri="{FF2B5EF4-FFF2-40B4-BE49-F238E27FC236}">
                  <a16:creationId xmlns:a16="http://schemas.microsoft.com/office/drawing/2014/main" id="{DAE94516-CED8-4603-B360-94A73B50BE85}"/>
                </a:ext>
              </a:extLst>
            </p:cNvPr>
            <p:cNvSpPr/>
            <p:nvPr/>
          </p:nvSpPr>
          <p:spPr bwMode="auto">
            <a:xfrm>
              <a:off x="610594" y="4264504"/>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Gambia Competition Commission, Gambia</a:t>
              </a:r>
            </a:p>
          </p:txBody>
        </p:sp>
        <p:pic>
          <p:nvPicPr>
            <p:cNvPr id="16" name="Picture 19">
              <a:extLst>
                <a:ext uri="{FF2B5EF4-FFF2-40B4-BE49-F238E27FC236}">
                  <a16:creationId xmlns:a16="http://schemas.microsoft.com/office/drawing/2014/main" id="{B48821F7-1793-4B74-BB55-B73CBFC3777E}"/>
                </a:ext>
              </a:extLst>
            </p:cNvPr>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4090768"/>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F759598F-341E-D132-9E83-ED0F2405B182}"/>
              </a:ext>
            </a:extLst>
          </p:cNvPr>
          <p:cNvGrpSpPr/>
          <p:nvPr/>
        </p:nvGrpSpPr>
        <p:grpSpPr>
          <a:xfrm>
            <a:off x="252400" y="3861208"/>
            <a:ext cx="8636617" cy="720000"/>
            <a:chOff x="251244" y="3236706"/>
            <a:chExt cx="8636617" cy="720000"/>
          </a:xfrm>
        </p:grpSpPr>
        <p:sp>
          <p:nvSpPr>
            <p:cNvPr id="2" name="Rectangle 1">
              <a:extLst>
                <a:ext uri="{FF2B5EF4-FFF2-40B4-BE49-F238E27FC236}">
                  <a16:creationId xmlns:a16="http://schemas.microsoft.com/office/drawing/2014/main" id="{9EEACE00-E662-80FB-98F1-93C85B93DCFD}"/>
                </a:ext>
              </a:extLst>
            </p:cNvPr>
            <p:cNvSpPr/>
            <p:nvPr/>
          </p:nvSpPr>
          <p:spPr bwMode="auto">
            <a:xfrm>
              <a:off x="607861" y="3422160"/>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Fiji Commerce Commission, Fiji</a:t>
              </a:r>
            </a:p>
          </p:txBody>
        </p:sp>
        <p:pic>
          <p:nvPicPr>
            <p:cNvPr id="3" name="Picture 18">
              <a:extLst>
                <a:ext uri="{FF2B5EF4-FFF2-40B4-BE49-F238E27FC236}">
                  <a16:creationId xmlns:a16="http://schemas.microsoft.com/office/drawing/2014/main" id="{E7FB47C2-2FB3-E50E-3602-C015D360203D}"/>
                </a:ext>
              </a:extLst>
            </p:cNvPr>
            <p:cNvPicPr>
              <a:picLocks/>
            </p:cNvPicPr>
            <p:nvPr/>
          </p:nvPicPr>
          <p:blipFill>
            <a:blip r:embed="rId6" cstate="print">
              <a:extLst>
                <a:ext uri="{28A0092B-C50C-407E-A947-70E740481C1C}">
                  <a14:useLocalDpi xmlns:a14="http://schemas.microsoft.com/office/drawing/2010/main" val="0"/>
                </a:ext>
              </a:extLst>
            </a:blip>
            <a:srcRect r="7732"/>
            <a:stretch>
              <a:fillRect/>
            </a:stretch>
          </p:blipFill>
          <p:spPr bwMode="auto">
            <a:xfrm>
              <a:off x="251244" y="3236706"/>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128CB42A-EFF4-4F9D-B82D-BBA8CE149290}"/>
              </a:ext>
            </a:extLst>
          </p:cNvPr>
          <p:cNvGrpSpPr/>
          <p:nvPr/>
        </p:nvGrpSpPr>
        <p:grpSpPr>
          <a:xfrm>
            <a:off x="252400" y="3003880"/>
            <a:ext cx="8636617" cy="720000"/>
            <a:chOff x="250824" y="2139704"/>
            <a:chExt cx="8636617" cy="720000"/>
          </a:xfrm>
        </p:grpSpPr>
        <p:sp>
          <p:nvSpPr>
            <p:cNvPr id="4" name="Rectangle 3">
              <a:extLst>
                <a:ext uri="{FF2B5EF4-FFF2-40B4-BE49-F238E27FC236}">
                  <a16:creationId xmlns:a16="http://schemas.microsoft.com/office/drawing/2014/main" id="{215FC547-AA8D-6EB6-B11E-842DFAE03C74}"/>
                </a:ext>
              </a:extLst>
            </p:cNvPr>
            <p:cNvSpPr/>
            <p:nvPr/>
          </p:nvSpPr>
          <p:spPr bwMode="auto">
            <a:xfrm>
              <a:off x="607441" y="2313440"/>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s-ES" dirty="0" err="1">
                  <a:solidFill>
                    <a:schemeClr val="tx1"/>
                  </a:solidFill>
                  <a:latin typeface="Segoe UI" pitchFamily="34" charset="0"/>
                  <a:cs typeface="Segoe UI" pitchFamily="34" charset="0"/>
                </a:rPr>
                <a:t>Estonian</a:t>
              </a:r>
              <a:r>
                <a:rPr lang="es-ES" dirty="0">
                  <a:solidFill>
                    <a:schemeClr val="tx1"/>
                  </a:solidFill>
                  <a:latin typeface="Segoe UI" pitchFamily="34" charset="0"/>
                  <a:cs typeface="Segoe UI" pitchFamily="34" charset="0"/>
                </a:rPr>
                <a:t> </a:t>
              </a:r>
              <a:r>
                <a:rPr lang="es-ES" dirty="0" err="1">
                  <a:solidFill>
                    <a:schemeClr val="tx1"/>
                  </a:solidFill>
                  <a:latin typeface="Segoe UI" pitchFamily="34" charset="0"/>
                  <a:cs typeface="Segoe UI" pitchFamily="34" charset="0"/>
                </a:rPr>
                <a:t>Competition</a:t>
              </a:r>
              <a:r>
                <a:rPr lang="es-ES" dirty="0">
                  <a:solidFill>
                    <a:schemeClr val="tx1"/>
                  </a:solidFill>
                  <a:latin typeface="Segoe UI" pitchFamily="34" charset="0"/>
                  <a:cs typeface="Segoe UI" pitchFamily="34" charset="0"/>
                </a:rPr>
                <a:t> </a:t>
              </a:r>
              <a:r>
                <a:rPr lang="es-ES" dirty="0" err="1">
                  <a:solidFill>
                    <a:schemeClr val="tx1"/>
                  </a:solidFill>
                  <a:latin typeface="Segoe UI" pitchFamily="34" charset="0"/>
                  <a:cs typeface="Segoe UI" pitchFamily="34" charset="0"/>
                </a:rPr>
                <a:t>Authority</a:t>
              </a:r>
              <a:endParaRPr lang="es-ES" dirty="0">
                <a:solidFill>
                  <a:schemeClr val="tx1"/>
                </a:solidFill>
                <a:latin typeface="Segoe UI" pitchFamily="34" charset="0"/>
                <a:cs typeface="Segoe UI" pitchFamily="34" charset="0"/>
              </a:endParaRPr>
            </a:p>
          </p:txBody>
        </p:sp>
        <p:pic>
          <p:nvPicPr>
            <p:cNvPr id="5" name="Picture 2" descr="C:\Users\AKS\Desktop\Estonia.png">
              <a:extLst>
                <a:ext uri="{FF2B5EF4-FFF2-40B4-BE49-F238E27FC236}">
                  <a16:creationId xmlns:a16="http://schemas.microsoft.com/office/drawing/2014/main" id="{7FF8A9A7-76ED-DAD1-46D1-701413E581F3}"/>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824" y="2139704"/>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7CCA9F7E-6186-CE6E-38F2-1EA81318F56C}"/>
              </a:ext>
            </a:extLst>
          </p:cNvPr>
          <p:cNvGrpSpPr/>
          <p:nvPr/>
        </p:nvGrpSpPr>
        <p:grpSpPr>
          <a:xfrm>
            <a:off x="251172" y="2132856"/>
            <a:ext cx="8637845" cy="720294"/>
            <a:chOff x="251920" y="5668096"/>
            <a:chExt cx="8635519" cy="720294"/>
          </a:xfrm>
        </p:grpSpPr>
        <p:sp>
          <p:nvSpPr>
            <p:cNvPr id="7" name="Rectangle 6">
              <a:extLst>
                <a:ext uri="{FF2B5EF4-FFF2-40B4-BE49-F238E27FC236}">
                  <a16:creationId xmlns:a16="http://schemas.microsoft.com/office/drawing/2014/main" id="{5A02A0AA-2CF9-CA6B-C32B-F90995CA47AF}"/>
                </a:ext>
              </a:extLst>
            </p:cNvPr>
            <p:cNvSpPr/>
            <p:nvPr/>
          </p:nvSpPr>
          <p:spPr bwMode="auto">
            <a:xfrm>
              <a:off x="607439" y="5840179"/>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s-ES" dirty="0">
                  <a:solidFill>
                    <a:schemeClr val="tx1"/>
                  </a:solidFill>
                  <a:latin typeface="Segoe UI" pitchFamily="34" charset="0"/>
                  <a:cs typeface="Segoe UI" pitchFamily="34" charset="0"/>
                </a:rPr>
                <a:t>Competition </a:t>
              </a:r>
              <a:r>
                <a:rPr lang="es-ES" dirty="0" err="1">
                  <a:solidFill>
                    <a:schemeClr val="tx1"/>
                  </a:solidFill>
                  <a:latin typeface="Segoe UI" pitchFamily="34" charset="0"/>
                  <a:cs typeface="Segoe UI" pitchFamily="34" charset="0"/>
                </a:rPr>
                <a:t>Superintendence</a:t>
              </a:r>
              <a:r>
                <a:rPr lang="es-ES" dirty="0">
                  <a:solidFill>
                    <a:schemeClr val="tx1"/>
                  </a:solidFill>
                  <a:latin typeface="Segoe UI" pitchFamily="34" charset="0"/>
                  <a:cs typeface="Segoe UI" pitchFamily="34" charset="0"/>
                </a:rPr>
                <a:t> (SC), El Salvador</a:t>
              </a:r>
            </a:p>
          </p:txBody>
        </p:sp>
        <p:pic>
          <p:nvPicPr>
            <p:cNvPr id="8" name="Picture 16">
              <a:extLst>
                <a:ext uri="{FF2B5EF4-FFF2-40B4-BE49-F238E27FC236}">
                  <a16:creationId xmlns:a16="http://schemas.microsoft.com/office/drawing/2014/main" id="{C47C4063-0951-BF4A-7E99-CEF4C1266D4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1920" y="5668096"/>
              <a:ext cx="720000" cy="720294"/>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240254"/>
      </p:ext>
    </p:extLst>
  </p:cSld>
  <p:clrMapOvr>
    <a:overrideClrMapping bg1="lt1" tx1="dk1" bg2="lt2" tx2="dk2" accent1="accent1" accent2="accent2" accent3="accent3" accent4="accent4" accent5="accent5" accent6="accent6" hlink="hlink" folHlink="folHlink"/>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
          <p:cNvSpPr txBox="1">
            <a:spLocks noChangeArrowheads="1"/>
          </p:cNvSpPr>
          <p:nvPr/>
        </p:nvSpPr>
        <p:spPr bwMode="auto">
          <a:xfrm>
            <a:off x="0" y="1196752"/>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800" b="1" dirty="0">
                <a:solidFill>
                  <a:schemeClr val="bg1"/>
                </a:solidFill>
                <a:latin typeface="Segoe UI" pitchFamily="34" charset="0"/>
                <a:cs typeface="Segoe UI" pitchFamily="34" charset="0"/>
              </a:rPr>
              <a:t>Support from Countries... since 2010</a:t>
            </a:r>
          </a:p>
          <a:p>
            <a:pPr algn="ctr"/>
            <a:r>
              <a:rPr lang="en-IN" sz="1600" b="1" i="1" dirty="0">
                <a:solidFill>
                  <a:schemeClr val="bg1"/>
                </a:solidFill>
                <a:latin typeface="Segoe UI" pitchFamily="34" charset="0"/>
                <a:cs typeface="Segoe UI" pitchFamily="34" charset="0"/>
              </a:rPr>
              <a:t>Competition agencies expressed support towards a formal adoption of the Day</a:t>
            </a:r>
            <a:endParaRPr lang="en-IN" sz="1600" b="1" i="1" dirty="0">
              <a:latin typeface="Segoe UI" pitchFamily="34" charset="0"/>
              <a:cs typeface="Segoe UI" pitchFamily="34" charset="0"/>
            </a:endParaRPr>
          </a:p>
        </p:txBody>
      </p:sp>
      <p:grpSp>
        <p:nvGrpSpPr>
          <p:cNvPr id="20" name="Group 19">
            <a:extLst>
              <a:ext uri="{FF2B5EF4-FFF2-40B4-BE49-F238E27FC236}">
                <a16:creationId xmlns:a16="http://schemas.microsoft.com/office/drawing/2014/main" id="{33DA4213-9177-AC50-EC2F-7D8435030E68}"/>
              </a:ext>
            </a:extLst>
          </p:cNvPr>
          <p:cNvGrpSpPr/>
          <p:nvPr/>
        </p:nvGrpSpPr>
        <p:grpSpPr>
          <a:xfrm>
            <a:off x="258292" y="5589320"/>
            <a:ext cx="8634408" cy="720000"/>
            <a:chOff x="251520" y="4293096"/>
            <a:chExt cx="8624830" cy="720000"/>
          </a:xfrm>
        </p:grpSpPr>
        <p:sp>
          <p:nvSpPr>
            <p:cNvPr id="18" name="Rectangle 17">
              <a:extLst>
                <a:ext uri="{FF2B5EF4-FFF2-40B4-BE49-F238E27FC236}">
                  <a16:creationId xmlns:a16="http://schemas.microsoft.com/office/drawing/2014/main" id="{C14CBC52-C678-4CFE-B7D2-232079D5865E}"/>
                </a:ext>
              </a:extLst>
            </p:cNvPr>
            <p:cNvSpPr/>
            <p:nvPr/>
          </p:nvSpPr>
          <p:spPr bwMode="auto">
            <a:xfrm>
              <a:off x="596350" y="4469765"/>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Competition Protection Agency, Republic of Kazakhstan</a:t>
              </a:r>
            </a:p>
          </p:txBody>
        </p:sp>
        <p:pic>
          <p:nvPicPr>
            <p:cNvPr id="19" name="Picture 13">
              <a:extLst>
                <a:ext uri="{FF2B5EF4-FFF2-40B4-BE49-F238E27FC236}">
                  <a16:creationId xmlns:a16="http://schemas.microsoft.com/office/drawing/2014/main" id="{8ED4D180-15A4-479C-ABC9-F842F7C4CB0C}"/>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293096"/>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1B0E0D9C-049C-E600-616A-1F01654E0C7A}"/>
              </a:ext>
            </a:extLst>
          </p:cNvPr>
          <p:cNvGrpSpPr/>
          <p:nvPr/>
        </p:nvGrpSpPr>
        <p:grpSpPr>
          <a:xfrm>
            <a:off x="248713" y="3861048"/>
            <a:ext cx="8643987" cy="720000"/>
            <a:chOff x="245910" y="2636912"/>
            <a:chExt cx="8643988" cy="720000"/>
          </a:xfrm>
        </p:grpSpPr>
        <p:sp>
          <p:nvSpPr>
            <p:cNvPr id="2" name="Rectangle 1">
              <a:extLst>
                <a:ext uri="{FF2B5EF4-FFF2-40B4-BE49-F238E27FC236}">
                  <a16:creationId xmlns:a16="http://schemas.microsoft.com/office/drawing/2014/main" id="{7B242703-8AB3-5764-2A48-FDE72045196D}"/>
                </a:ext>
              </a:extLst>
            </p:cNvPr>
            <p:cNvSpPr/>
            <p:nvPr/>
          </p:nvSpPr>
          <p:spPr bwMode="auto">
            <a:xfrm>
              <a:off x="609898" y="2813508"/>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The Hungarian Competition Authority (GVH), Hungary</a:t>
              </a:r>
            </a:p>
          </p:txBody>
        </p:sp>
        <p:pic>
          <p:nvPicPr>
            <p:cNvPr id="3" name="Picture 22">
              <a:extLst>
                <a:ext uri="{FF2B5EF4-FFF2-40B4-BE49-F238E27FC236}">
                  <a16:creationId xmlns:a16="http://schemas.microsoft.com/office/drawing/2014/main" id="{F7CE498A-9202-DF04-9843-1E14F445B30C}"/>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45910" y="2636912"/>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2B1DB377-1874-4BD1-4161-D96123A4F551}"/>
              </a:ext>
            </a:extLst>
          </p:cNvPr>
          <p:cNvGrpSpPr/>
          <p:nvPr/>
        </p:nvGrpSpPr>
        <p:grpSpPr>
          <a:xfrm>
            <a:off x="248714" y="4725144"/>
            <a:ext cx="8643986" cy="720000"/>
            <a:chOff x="245910" y="3501008"/>
            <a:chExt cx="8643986" cy="720000"/>
          </a:xfrm>
        </p:grpSpPr>
        <p:sp>
          <p:nvSpPr>
            <p:cNvPr id="4" name="Rectangle 3">
              <a:extLst>
                <a:ext uri="{FF2B5EF4-FFF2-40B4-BE49-F238E27FC236}">
                  <a16:creationId xmlns:a16="http://schemas.microsoft.com/office/drawing/2014/main" id="{0DB0B6C4-46F1-2DB3-C1C6-66A69D8FB5AE}"/>
                </a:ext>
              </a:extLst>
            </p:cNvPr>
            <p:cNvSpPr/>
            <p:nvPr/>
          </p:nvSpPr>
          <p:spPr bwMode="auto">
            <a:xfrm>
              <a:off x="609896" y="3674744"/>
              <a:ext cx="8280000" cy="378000"/>
            </a:xfrm>
            <a:prstGeom prst="rect">
              <a:avLst/>
            </a:prstGeom>
            <a:solidFill>
              <a:srgbClr val="FFDBB7"/>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Fair Trading Commission, Jamaica</a:t>
              </a:r>
            </a:p>
          </p:txBody>
        </p:sp>
        <p:pic>
          <p:nvPicPr>
            <p:cNvPr id="5" name="Picture 2" descr="C:\Users\AKS\Desktop\Jamaica.png">
              <a:extLst>
                <a:ext uri="{FF2B5EF4-FFF2-40B4-BE49-F238E27FC236}">
                  <a16:creationId xmlns:a16="http://schemas.microsoft.com/office/drawing/2014/main" id="{15D5948D-6493-D11D-25B5-3685174C1BE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910" y="3501008"/>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0C8153BD-EA4E-7136-DA37-84E51AF7D553}"/>
              </a:ext>
            </a:extLst>
          </p:cNvPr>
          <p:cNvGrpSpPr/>
          <p:nvPr/>
        </p:nvGrpSpPr>
        <p:grpSpPr>
          <a:xfrm>
            <a:off x="248714" y="2996952"/>
            <a:ext cx="8643986" cy="720000"/>
            <a:chOff x="251519" y="1772816"/>
            <a:chExt cx="8643986" cy="720000"/>
          </a:xfrm>
        </p:grpSpPr>
        <p:sp>
          <p:nvSpPr>
            <p:cNvPr id="10" name="Rectangle 9">
              <a:extLst>
                <a:ext uri="{FF2B5EF4-FFF2-40B4-BE49-F238E27FC236}">
                  <a16:creationId xmlns:a16="http://schemas.microsoft.com/office/drawing/2014/main" id="{C632D1B8-518D-00C4-75A2-3F50CB55D200}"/>
                </a:ext>
              </a:extLst>
            </p:cNvPr>
            <p:cNvSpPr/>
            <p:nvPr/>
          </p:nvSpPr>
          <p:spPr bwMode="auto">
            <a:xfrm>
              <a:off x="615505" y="1946552"/>
              <a:ext cx="8280000" cy="378000"/>
            </a:xfrm>
            <a:prstGeom prst="rect">
              <a:avLst/>
            </a:prstGeom>
            <a:solidFill>
              <a:srgbClr val="FFDBB7"/>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Hellenic Competition Commission, Greece</a:t>
              </a:r>
            </a:p>
          </p:txBody>
        </p:sp>
        <p:pic>
          <p:nvPicPr>
            <p:cNvPr id="11" name="Picture 2">
              <a:extLst>
                <a:ext uri="{FF2B5EF4-FFF2-40B4-BE49-F238E27FC236}">
                  <a16:creationId xmlns:a16="http://schemas.microsoft.com/office/drawing/2014/main" id="{9C3EC09D-038B-A3ED-E3EE-F6B26A2A188F}"/>
                </a:ext>
              </a:extLst>
            </p:cNvPr>
            <p:cNvPicPr>
              <a:picLocks noChangeArrowheads="1"/>
            </p:cNvPicPr>
            <p:nvPr/>
          </p:nvPicPr>
          <p:blipFill>
            <a:blip r:embed="rId6" cstate="print">
              <a:extLst>
                <a:ext uri="{28A0092B-C50C-407E-A947-70E740481C1C}">
                  <a14:useLocalDpi xmlns:a14="http://schemas.microsoft.com/office/drawing/2010/main" val="0"/>
                </a:ext>
              </a:extLst>
            </a:blip>
            <a:srcRect l="16660" r="16660"/>
            <a:stretch/>
          </p:blipFill>
          <p:spPr bwMode="auto">
            <a:xfrm>
              <a:off x="251519" y="1772816"/>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36DA76E6-F3E4-7294-5529-DE6DA772EA46}"/>
              </a:ext>
            </a:extLst>
          </p:cNvPr>
          <p:cNvGrpSpPr/>
          <p:nvPr/>
        </p:nvGrpSpPr>
        <p:grpSpPr>
          <a:xfrm>
            <a:off x="244047" y="2132776"/>
            <a:ext cx="8648653" cy="720000"/>
            <a:chOff x="250823" y="5812112"/>
            <a:chExt cx="8639075" cy="720000"/>
          </a:xfrm>
        </p:grpSpPr>
        <p:sp>
          <p:nvSpPr>
            <p:cNvPr id="7" name="Rectangle 6">
              <a:extLst>
                <a:ext uri="{FF2B5EF4-FFF2-40B4-BE49-F238E27FC236}">
                  <a16:creationId xmlns:a16="http://schemas.microsoft.com/office/drawing/2014/main" id="{50726C5B-82B2-6A8C-A016-00DCF75A8470}"/>
                </a:ext>
              </a:extLst>
            </p:cNvPr>
            <p:cNvSpPr/>
            <p:nvPr/>
          </p:nvSpPr>
          <p:spPr bwMode="auto">
            <a:xfrm>
              <a:off x="609898" y="5972418"/>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s-ES" dirty="0" err="1">
                  <a:solidFill>
                    <a:schemeClr val="tx1"/>
                  </a:solidFill>
                  <a:latin typeface="Segoe UI" pitchFamily="34" charset="0"/>
                  <a:cs typeface="Segoe UI" pitchFamily="34" charset="0"/>
                </a:rPr>
                <a:t>Bundeskartellamt</a:t>
              </a:r>
              <a:r>
                <a:rPr lang="es-ES" dirty="0">
                  <a:solidFill>
                    <a:schemeClr val="tx1"/>
                  </a:solidFill>
                  <a:latin typeface="Segoe UI" pitchFamily="34" charset="0"/>
                  <a:cs typeface="Segoe UI" pitchFamily="34" charset="0"/>
                </a:rPr>
                <a:t>, </a:t>
              </a:r>
              <a:r>
                <a:rPr lang="es-ES" dirty="0" err="1">
                  <a:solidFill>
                    <a:schemeClr val="tx1"/>
                  </a:solidFill>
                  <a:latin typeface="Segoe UI" pitchFamily="34" charset="0"/>
                  <a:cs typeface="Segoe UI" pitchFamily="34" charset="0"/>
                </a:rPr>
                <a:t>Germany</a:t>
              </a:r>
              <a:endParaRPr lang="es-ES" dirty="0">
                <a:solidFill>
                  <a:schemeClr val="tx1"/>
                </a:solidFill>
                <a:latin typeface="Segoe UI" pitchFamily="34" charset="0"/>
                <a:cs typeface="Segoe UI" pitchFamily="34" charset="0"/>
              </a:endParaRPr>
            </a:p>
          </p:txBody>
        </p:sp>
        <p:pic>
          <p:nvPicPr>
            <p:cNvPr id="8" name="Picture 21">
              <a:extLst>
                <a:ext uri="{FF2B5EF4-FFF2-40B4-BE49-F238E27FC236}">
                  <a16:creationId xmlns:a16="http://schemas.microsoft.com/office/drawing/2014/main" id="{3FD8DB88-C002-E5D2-48F1-77CB04205524}"/>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50823" y="5812112"/>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43725212"/>
      </p:ext>
    </p:extLst>
  </p:cSld>
  <p:clrMapOvr>
    <a:overrideClrMapping bg1="lt1" tx1="dk1" bg2="lt2" tx2="dk2" accent1="accent1" accent2="accent2" accent3="accent3" accent4="accent4" accent5="accent5" accent6="accent6" hlink="hlink" folHlink="folHlink"/>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
          <p:cNvSpPr txBox="1">
            <a:spLocks noChangeArrowheads="1"/>
          </p:cNvSpPr>
          <p:nvPr/>
        </p:nvSpPr>
        <p:spPr bwMode="auto">
          <a:xfrm>
            <a:off x="0" y="1196752"/>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800" b="1" dirty="0">
                <a:solidFill>
                  <a:schemeClr val="bg1"/>
                </a:solidFill>
                <a:latin typeface="Segoe UI" pitchFamily="34" charset="0"/>
                <a:cs typeface="Segoe UI" pitchFamily="34" charset="0"/>
              </a:rPr>
              <a:t>Support from Countries... since 2010</a:t>
            </a:r>
          </a:p>
          <a:p>
            <a:pPr algn="ctr"/>
            <a:r>
              <a:rPr lang="en-IN" sz="1600" b="1" i="1" dirty="0">
                <a:solidFill>
                  <a:schemeClr val="bg1"/>
                </a:solidFill>
                <a:latin typeface="Segoe UI" pitchFamily="34" charset="0"/>
                <a:cs typeface="Segoe UI" pitchFamily="34" charset="0"/>
              </a:rPr>
              <a:t>Competition agencies expressed support towards a formal adoption of the Day</a:t>
            </a:r>
            <a:endParaRPr lang="en-IN" sz="1600" b="1" i="1" dirty="0">
              <a:latin typeface="Segoe UI" pitchFamily="34" charset="0"/>
              <a:cs typeface="Segoe UI" pitchFamily="34" charset="0"/>
            </a:endParaRPr>
          </a:p>
        </p:txBody>
      </p:sp>
      <p:grpSp>
        <p:nvGrpSpPr>
          <p:cNvPr id="22" name="Group 21">
            <a:extLst>
              <a:ext uri="{FF2B5EF4-FFF2-40B4-BE49-F238E27FC236}">
                <a16:creationId xmlns:a16="http://schemas.microsoft.com/office/drawing/2014/main" id="{394431DB-360D-8B91-BD3C-5781C0AA63F4}"/>
              </a:ext>
            </a:extLst>
          </p:cNvPr>
          <p:cNvGrpSpPr/>
          <p:nvPr/>
        </p:nvGrpSpPr>
        <p:grpSpPr>
          <a:xfrm>
            <a:off x="258714" y="5599512"/>
            <a:ext cx="8626046" cy="720000"/>
            <a:chOff x="251519" y="4299944"/>
            <a:chExt cx="8615476" cy="720000"/>
          </a:xfrm>
        </p:grpSpPr>
        <p:sp>
          <p:nvSpPr>
            <p:cNvPr id="2" name="Rectangle 1">
              <a:extLst>
                <a:ext uri="{FF2B5EF4-FFF2-40B4-BE49-F238E27FC236}">
                  <a16:creationId xmlns:a16="http://schemas.microsoft.com/office/drawing/2014/main" id="{A44C4EFB-7268-90E6-EA6D-DFA9FAEB9819}"/>
                </a:ext>
              </a:extLst>
            </p:cNvPr>
            <p:cNvSpPr/>
            <p:nvPr/>
          </p:nvSpPr>
          <p:spPr bwMode="auto">
            <a:xfrm>
              <a:off x="586995" y="4470256"/>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Competition Council, Madagascar</a:t>
              </a:r>
            </a:p>
          </p:txBody>
        </p:sp>
        <p:pic>
          <p:nvPicPr>
            <p:cNvPr id="3" name="Picture 2">
              <a:extLst>
                <a:ext uri="{FF2B5EF4-FFF2-40B4-BE49-F238E27FC236}">
                  <a16:creationId xmlns:a16="http://schemas.microsoft.com/office/drawing/2014/main" id="{4A97F7A9-E481-20FC-5B68-01FC3B55ADE7}"/>
                </a:ext>
              </a:extLst>
            </p:cNvPr>
            <p:cNvPicPr>
              <a:picLocks noChangeArrowheads="1"/>
            </p:cNvPicPr>
            <p:nvPr/>
          </p:nvPicPr>
          <p:blipFill>
            <a:blip r:embed="rId4" cstate="print">
              <a:extLst>
                <a:ext uri="{28A0092B-C50C-407E-A947-70E740481C1C}">
                  <a14:useLocalDpi xmlns:a14="http://schemas.microsoft.com/office/drawing/2010/main" val="0"/>
                </a:ext>
              </a:extLst>
            </a:blip>
            <a:srcRect l="16667" r="16667"/>
            <a:stretch/>
          </p:blipFill>
          <p:spPr bwMode="auto">
            <a:xfrm>
              <a:off x="251519" y="4299944"/>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A25227D3-B8C4-3180-CA39-666B8CE2AFD0}"/>
              </a:ext>
            </a:extLst>
          </p:cNvPr>
          <p:cNvGrpSpPr/>
          <p:nvPr/>
        </p:nvGrpSpPr>
        <p:grpSpPr>
          <a:xfrm>
            <a:off x="248145" y="3871320"/>
            <a:ext cx="8636615" cy="720000"/>
            <a:chOff x="250825" y="2571752"/>
            <a:chExt cx="8636615" cy="720000"/>
          </a:xfrm>
        </p:grpSpPr>
        <p:sp>
          <p:nvSpPr>
            <p:cNvPr id="4" name="Rectangle 3">
              <a:extLst>
                <a:ext uri="{FF2B5EF4-FFF2-40B4-BE49-F238E27FC236}">
                  <a16:creationId xmlns:a16="http://schemas.microsoft.com/office/drawing/2014/main" id="{26CD5DB0-F703-2B5F-53AD-AB46F42B2CC1}"/>
                </a:ext>
              </a:extLst>
            </p:cNvPr>
            <p:cNvSpPr/>
            <p:nvPr/>
          </p:nvSpPr>
          <p:spPr bwMode="auto">
            <a:xfrm>
              <a:off x="607440" y="2745488"/>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Competition Council, Republic of Latvia</a:t>
              </a:r>
            </a:p>
          </p:txBody>
        </p:sp>
        <p:pic>
          <p:nvPicPr>
            <p:cNvPr id="6" name="Picture 14">
              <a:extLst>
                <a:ext uri="{FF2B5EF4-FFF2-40B4-BE49-F238E27FC236}">
                  <a16:creationId xmlns:a16="http://schemas.microsoft.com/office/drawing/2014/main" id="{17689457-E3FB-0871-1BC8-3B485FB55260}"/>
                </a:ext>
              </a:extLst>
            </p:cNvPr>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2571752"/>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44E4F6E8-F948-E2D9-17FF-0312940E10E7}"/>
              </a:ext>
            </a:extLst>
          </p:cNvPr>
          <p:cNvGrpSpPr/>
          <p:nvPr/>
        </p:nvGrpSpPr>
        <p:grpSpPr>
          <a:xfrm>
            <a:off x="248143" y="4735416"/>
            <a:ext cx="8636617" cy="720000"/>
            <a:chOff x="244770" y="3435848"/>
            <a:chExt cx="8636618" cy="720000"/>
          </a:xfrm>
        </p:grpSpPr>
        <p:sp>
          <p:nvSpPr>
            <p:cNvPr id="5" name="Rectangle 4">
              <a:extLst>
                <a:ext uri="{FF2B5EF4-FFF2-40B4-BE49-F238E27FC236}">
                  <a16:creationId xmlns:a16="http://schemas.microsoft.com/office/drawing/2014/main" id="{30BE52E5-11BE-AD35-FFA7-167056E263E6}"/>
                </a:ext>
              </a:extLst>
            </p:cNvPr>
            <p:cNvSpPr/>
            <p:nvPr/>
          </p:nvSpPr>
          <p:spPr bwMode="auto">
            <a:xfrm>
              <a:off x="601388" y="3607872"/>
              <a:ext cx="8280000" cy="378000"/>
            </a:xfrm>
            <a:prstGeom prst="rect">
              <a:avLst/>
            </a:prstGeom>
            <a:solidFill>
              <a:srgbClr val="FFDBB7"/>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Competition Council of the Republic of Lithuania</a:t>
              </a:r>
            </a:p>
          </p:txBody>
        </p:sp>
        <p:pic>
          <p:nvPicPr>
            <p:cNvPr id="7" name="Picture 15">
              <a:extLst>
                <a:ext uri="{FF2B5EF4-FFF2-40B4-BE49-F238E27FC236}">
                  <a16:creationId xmlns:a16="http://schemas.microsoft.com/office/drawing/2014/main" id="{FC620750-D3EB-D0B3-23CA-B4949DE15F20}"/>
                </a:ext>
              </a:extLst>
            </p:cNvPr>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770" y="3435848"/>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BB1D875B-387C-3313-B672-AD548249EFE0}"/>
              </a:ext>
            </a:extLst>
          </p:cNvPr>
          <p:cNvGrpSpPr/>
          <p:nvPr/>
        </p:nvGrpSpPr>
        <p:grpSpPr>
          <a:xfrm>
            <a:off x="248145" y="3000376"/>
            <a:ext cx="8636615" cy="720000"/>
            <a:chOff x="251520" y="1700808"/>
            <a:chExt cx="8636615" cy="720000"/>
          </a:xfrm>
        </p:grpSpPr>
        <p:sp>
          <p:nvSpPr>
            <p:cNvPr id="8" name="Rectangle 7">
              <a:extLst>
                <a:ext uri="{FF2B5EF4-FFF2-40B4-BE49-F238E27FC236}">
                  <a16:creationId xmlns:a16="http://schemas.microsoft.com/office/drawing/2014/main" id="{B2541393-5185-8EA6-23A2-C97D79A6DF1F}"/>
                </a:ext>
              </a:extLst>
            </p:cNvPr>
            <p:cNvSpPr/>
            <p:nvPr/>
          </p:nvSpPr>
          <p:spPr bwMode="auto">
            <a:xfrm>
              <a:off x="608135" y="1874544"/>
              <a:ext cx="8280000" cy="378000"/>
            </a:xfrm>
            <a:prstGeom prst="rect">
              <a:avLst/>
            </a:prstGeom>
            <a:solidFill>
              <a:srgbClr val="FFDBB7"/>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Competition Protection Agency, Kuwait</a:t>
              </a:r>
            </a:p>
          </p:txBody>
        </p:sp>
        <p:pic>
          <p:nvPicPr>
            <p:cNvPr id="9" name="Picture 14">
              <a:extLst>
                <a:ext uri="{FF2B5EF4-FFF2-40B4-BE49-F238E27FC236}">
                  <a16:creationId xmlns:a16="http://schemas.microsoft.com/office/drawing/2014/main" id="{77CE6CC7-D163-796C-0ECE-4A3338E7E1E0}"/>
                </a:ext>
              </a:extLst>
            </p:cNvPr>
            <p:cNvPicPr>
              <a:picLocks/>
            </p:cNvPicPr>
            <p:nvPr/>
          </p:nvPicPr>
          <p:blipFill rotWithShape="1">
            <a:blip r:embed="rId7" cstate="print">
              <a:extLst>
                <a:ext uri="{28A0092B-C50C-407E-A947-70E740481C1C}">
                  <a14:useLocalDpi xmlns:a14="http://schemas.microsoft.com/office/drawing/2010/main" val="0"/>
                </a:ext>
              </a:extLst>
            </a:blip>
            <a:srcRect l="-569" t="1203" r="41255" b="-1203"/>
            <a:stretch/>
          </p:blipFill>
          <p:spPr bwMode="auto">
            <a:xfrm>
              <a:off x="251520" y="1700808"/>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82627ED7-54E2-1C3C-79F0-363BCB94D7BD}"/>
              </a:ext>
            </a:extLst>
          </p:cNvPr>
          <p:cNvGrpSpPr/>
          <p:nvPr/>
        </p:nvGrpSpPr>
        <p:grpSpPr>
          <a:xfrm>
            <a:off x="258714" y="2132856"/>
            <a:ext cx="8626046" cy="720000"/>
            <a:chOff x="250823" y="5157192"/>
            <a:chExt cx="8639202" cy="720000"/>
          </a:xfrm>
        </p:grpSpPr>
        <p:sp>
          <p:nvSpPr>
            <p:cNvPr id="15" name="Rectangle 14">
              <a:extLst>
                <a:ext uri="{FF2B5EF4-FFF2-40B4-BE49-F238E27FC236}">
                  <a16:creationId xmlns:a16="http://schemas.microsoft.com/office/drawing/2014/main" id="{E9BFFD88-250E-06F8-45A7-CDEEE40B84C8}"/>
                </a:ext>
              </a:extLst>
            </p:cNvPr>
            <p:cNvSpPr/>
            <p:nvPr/>
          </p:nvSpPr>
          <p:spPr bwMode="auto">
            <a:xfrm>
              <a:off x="610025" y="5336874"/>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Competition Authority of Kenya</a:t>
              </a:r>
            </a:p>
          </p:txBody>
        </p:sp>
        <p:pic>
          <p:nvPicPr>
            <p:cNvPr id="18" name="Picture 2" descr="C:\Users\AKS\Desktop\Kenya.png">
              <a:extLst>
                <a:ext uri="{FF2B5EF4-FFF2-40B4-BE49-F238E27FC236}">
                  <a16:creationId xmlns:a16="http://schemas.microsoft.com/office/drawing/2014/main" id="{2EE3DCFD-61C6-1DED-3639-B2B862642019}"/>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823" y="5157192"/>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54574202"/>
      </p:ext>
    </p:extLst>
  </p:cSld>
  <p:clrMapOvr>
    <a:overrideClrMapping bg1="lt1" tx1="dk1" bg2="lt2" tx2="dk2" accent1="accent1" accent2="accent2" accent3="accent3" accent4="accent4" accent5="accent5" accent6="accent6" hlink="hlink" folHlink="folHlink"/>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
          <p:cNvSpPr txBox="1">
            <a:spLocks noChangeArrowheads="1"/>
          </p:cNvSpPr>
          <p:nvPr/>
        </p:nvSpPr>
        <p:spPr bwMode="auto">
          <a:xfrm>
            <a:off x="0" y="1196752"/>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800" b="1" dirty="0">
                <a:solidFill>
                  <a:schemeClr val="bg1"/>
                </a:solidFill>
                <a:latin typeface="Segoe UI" pitchFamily="34" charset="0"/>
                <a:cs typeface="Segoe UI" pitchFamily="34" charset="0"/>
              </a:rPr>
              <a:t>Support from Countries... since 2010</a:t>
            </a:r>
          </a:p>
          <a:p>
            <a:pPr algn="ctr"/>
            <a:r>
              <a:rPr lang="en-IN" sz="1600" b="1" i="1" dirty="0">
                <a:solidFill>
                  <a:schemeClr val="bg1"/>
                </a:solidFill>
                <a:latin typeface="Segoe UI" pitchFamily="34" charset="0"/>
                <a:cs typeface="Segoe UI" pitchFamily="34" charset="0"/>
              </a:rPr>
              <a:t>Competition agencies expressed support towards a formal adoption of the Day</a:t>
            </a:r>
            <a:endParaRPr lang="en-IN" sz="1600" b="1" i="1" dirty="0">
              <a:latin typeface="Segoe UI" pitchFamily="34" charset="0"/>
              <a:cs typeface="Segoe UI" pitchFamily="34" charset="0"/>
            </a:endParaRPr>
          </a:p>
        </p:txBody>
      </p:sp>
      <p:grpSp>
        <p:nvGrpSpPr>
          <p:cNvPr id="12" name="Group 11">
            <a:extLst>
              <a:ext uri="{FF2B5EF4-FFF2-40B4-BE49-F238E27FC236}">
                <a16:creationId xmlns:a16="http://schemas.microsoft.com/office/drawing/2014/main" id="{D6F7124C-5045-F54F-ADA3-28DBEEEDA404}"/>
              </a:ext>
            </a:extLst>
          </p:cNvPr>
          <p:cNvGrpSpPr/>
          <p:nvPr/>
        </p:nvGrpSpPr>
        <p:grpSpPr>
          <a:xfrm>
            <a:off x="266981" y="5613411"/>
            <a:ext cx="8607471" cy="720000"/>
            <a:chOff x="250823" y="3939904"/>
            <a:chExt cx="8636616" cy="720000"/>
          </a:xfrm>
        </p:grpSpPr>
        <p:sp>
          <p:nvSpPr>
            <p:cNvPr id="2" name="Rectangle 1">
              <a:extLst>
                <a:ext uri="{FF2B5EF4-FFF2-40B4-BE49-F238E27FC236}">
                  <a16:creationId xmlns:a16="http://schemas.microsoft.com/office/drawing/2014/main" id="{A6F72607-E807-97A9-A526-EF37D3B7DD56}"/>
                </a:ext>
              </a:extLst>
            </p:cNvPr>
            <p:cNvSpPr/>
            <p:nvPr/>
          </p:nvSpPr>
          <p:spPr bwMode="auto">
            <a:xfrm>
              <a:off x="607439" y="4113640"/>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Namibian Competition Commission, Namibia</a:t>
              </a:r>
            </a:p>
          </p:txBody>
        </p:sp>
        <p:pic>
          <p:nvPicPr>
            <p:cNvPr id="3" name="Picture 17">
              <a:extLst>
                <a:ext uri="{FF2B5EF4-FFF2-40B4-BE49-F238E27FC236}">
                  <a16:creationId xmlns:a16="http://schemas.microsoft.com/office/drawing/2014/main" id="{4FEB68D9-DA65-3D53-D73F-A3A4D0A8D394}"/>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3" y="3939904"/>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9AA3C6D8-6D50-1B31-C87C-CDCE543C36B2}"/>
              </a:ext>
            </a:extLst>
          </p:cNvPr>
          <p:cNvGrpSpPr/>
          <p:nvPr/>
        </p:nvGrpSpPr>
        <p:grpSpPr>
          <a:xfrm>
            <a:off x="266981" y="4749316"/>
            <a:ext cx="8607471" cy="719999"/>
            <a:chOff x="250824" y="3075809"/>
            <a:chExt cx="8636616" cy="719999"/>
          </a:xfrm>
        </p:grpSpPr>
        <p:sp>
          <p:nvSpPr>
            <p:cNvPr id="4" name="Rectangle 3">
              <a:extLst>
                <a:ext uri="{FF2B5EF4-FFF2-40B4-BE49-F238E27FC236}">
                  <a16:creationId xmlns:a16="http://schemas.microsoft.com/office/drawing/2014/main" id="{D1591FFB-5811-F123-7B23-DF963EE39C48}"/>
                </a:ext>
              </a:extLst>
            </p:cNvPr>
            <p:cNvSpPr/>
            <p:nvPr/>
          </p:nvSpPr>
          <p:spPr bwMode="auto">
            <a:xfrm>
              <a:off x="607440" y="3249544"/>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177800" lvl="1">
                <a:defRPr/>
              </a:pPr>
              <a:r>
                <a:rPr lang="en-US" dirty="0">
                  <a:solidFill>
                    <a:schemeClr val="tx1"/>
                  </a:solidFill>
                  <a:latin typeface="Segoe UI" pitchFamily="34" charset="0"/>
                  <a:cs typeface="Segoe UI" pitchFamily="34" charset="0"/>
                </a:rPr>
                <a:t>     Authority for Fair Competition and Consumer Protection of Mongolia</a:t>
              </a:r>
              <a:endParaRPr lang="es-ES" dirty="0">
                <a:solidFill>
                  <a:schemeClr val="tx1"/>
                </a:solidFill>
                <a:latin typeface="Segoe UI" pitchFamily="34" charset="0"/>
                <a:cs typeface="Segoe UI" pitchFamily="34" charset="0"/>
              </a:endParaRPr>
            </a:p>
          </p:txBody>
        </p:sp>
        <p:pic>
          <p:nvPicPr>
            <p:cNvPr id="5" name="Picture 2" descr="C:\Users\AKS\Desktop\Mongolia.png">
              <a:extLst>
                <a:ext uri="{FF2B5EF4-FFF2-40B4-BE49-F238E27FC236}">
                  <a16:creationId xmlns:a16="http://schemas.microsoft.com/office/drawing/2014/main" id="{B7B812BB-E33E-780C-E4B1-D4A638431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4" y="3075809"/>
              <a:ext cx="720000" cy="719999"/>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22152888-5FD7-F043-B5AE-C79AE2D55740}"/>
              </a:ext>
            </a:extLst>
          </p:cNvPr>
          <p:cNvGrpSpPr/>
          <p:nvPr/>
        </p:nvGrpSpPr>
        <p:grpSpPr>
          <a:xfrm>
            <a:off x="262122" y="3885219"/>
            <a:ext cx="8612330" cy="719998"/>
            <a:chOff x="250824" y="2211712"/>
            <a:chExt cx="8646334" cy="719998"/>
          </a:xfrm>
        </p:grpSpPr>
        <p:sp>
          <p:nvSpPr>
            <p:cNvPr id="6" name="Rectangle 5">
              <a:extLst>
                <a:ext uri="{FF2B5EF4-FFF2-40B4-BE49-F238E27FC236}">
                  <a16:creationId xmlns:a16="http://schemas.microsoft.com/office/drawing/2014/main" id="{1F1E03C0-FEC2-ACAD-E132-0E6BBCAF9EB2}"/>
                </a:ext>
              </a:extLst>
            </p:cNvPr>
            <p:cNvSpPr/>
            <p:nvPr/>
          </p:nvSpPr>
          <p:spPr bwMode="auto">
            <a:xfrm>
              <a:off x="617158" y="2385448"/>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s-ES" dirty="0" err="1">
                  <a:solidFill>
                    <a:schemeClr val="tx1"/>
                  </a:solidFill>
                  <a:latin typeface="Segoe UI" pitchFamily="34" charset="0"/>
                  <a:cs typeface="Segoe UI" pitchFamily="34" charset="0"/>
                </a:rPr>
                <a:t>Competition</a:t>
              </a:r>
              <a:r>
                <a:rPr lang="es-ES" dirty="0">
                  <a:solidFill>
                    <a:schemeClr val="tx1"/>
                  </a:solidFill>
                  <a:latin typeface="Segoe UI" pitchFamily="34" charset="0"/>
                  <a:cs typeface="Segoe UI" pitchFamily="34" charset="0"/>
                </a:rPr>
                <a:t> </a:t>
              </a:r>
              <a:r>
                <a:rPr lang="es-ES" dirty="0" err="1">
                  <a:solidFill>
                    <a:schemeClr val="tx1"/>
                  </a:solidFill>
                  <a:latin typeface="Segoe UI" pitchFamily="34" charset="0"/>
                  <a:cs typeface="Segoe UI" pitchFamily="34" charset="0"/>
                </a:rPr>
                <a:t>Commission</a:t>
              </a:r>
              <a:r>
                <a:rPr lang="es-ES" dirty="0">
                  <a:solidFill>
                    <a:schemeClr val="tx1"/>
                  </a:solidFill>
                  <a:latin typeface="Segoe UI" pitchFamily="34" charset="0"/>
                  <a:cs typeface="Segoe UI" pitchFamily="34" charset="0"/>
                </a:rPr>
                <a:t> of </a:t>
              </a:r>
              <a:r>
                <a:rPr lang="es-ES" dirty="0" err="1">
                  <a:solidFill>
                    <a:schemeClr val="tx1"/>
                  </a:solidFill>
                  <a:latin typeface="Segoe UI" pitchFamily="34" charset="0"/>
                  <a:cs typeface="Segoe UI" pitchFamily="34" charset="0"/>
                </a:rPr>
                <a:t>Mauritius</a:t>
              </a:r>
              <a:endParaRPr lang="es-ES" dirty="0">
                <a:solidFill>
                  <a:schemeClr val="tx1"/>
                </a:solidFill>
                <a:latin typeface="Segoe UI" pitchFamily="34" charset="0"/>
                <a:cs typeface="Segoe UI" pitchFamily="34" charset="0"/>
              </a:endParaRPr>
            </a:p>
          </p:txBody>
        </p:sp>
        <p:pic>
          <p:nvPicPr>
            <p:cNvPr id="7" name="Picture 16">
              <a:extLst>
                <a:ext uri="{FF2B5EF4-FFF2-40B4-BE49-F238E27FC236}">
                  <a16:creationId xmlns:a16="http://schemas.microsoft.com/office/drawing/2014/main" id="{3B010295-26A8-BB06-8306-6F9604D4400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4" y="2211712"/>
              <a:ext cx="720000" cy="719998"/>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C8D4C1F8-55B5-106F-10B8-B772F26640A1}"/>
              </a:ext>
            </a:extLst>
          </p:cNvPr>
          <p:cNvGrpSpPr/>
          <p:nvPr/>
        </p:nvGrpSpPr>
        <p:grpSpPr>
          <a:xfrm>
            <a:off x="258977" y="3021120"/>
            <a:ext cx="8615476" cy="720000"/>
            <a:chOff x="240948" y="5314904"/>
            <a:chExt cx="8626047" cy="720000"/>
          </a:xfrm>
        </p:grpSpPr>
        <p:sp>
          <p:nvSpPr>
            <p:cNvPr id="16" name="Rectangle 15">
              <a:extLst>
                <a:ext uri="{FF2B5EF4-FFF2-40B4-BE49-F238E27FC236}">
                  <a16:creationId xmlns:a16="http://schemas.microsoft.com/office/drawing/2014/main" id="{59393D58-DD8C-5878-D0EC-16AB19D1E81C}"/>
                </a:ext>
              </a:extLst>
            </p:cNvPr>
            <p:cNvSpPr/>
            <p:nvPr/>
          </p:nvSpPr>
          <p:spPr bwMode="auto">
            <a:xfrm>
              <a:off x="586995" y="5380064"/>
              <a:ext cx="8280000" cy="576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b="1" dirty="0">
                  <a:solidFill>
                    <a:srgbClr val="FF0000"/>
                  </a:solidFill>
                  <a:latin typeface="Segoe UI" pitchFamily="34" charset="0"/>
                  <a:cs typeface="Segoe UI" pitchFamily="34" charset="0"/>
                </a:rPr>
                <a:t>COMESA Competition Commission joined hand with CUTS in the campaign</a:t>
              </a:r>
            </a:p>
          </p:txBody>
        </p:sp>
        <p:pic>
          <p:nvPicPr>
            <p:cNvPr id="17" name="Picture 2" descr="C:\Users\AKS\Desktop\malawi flag.png">
              <a:extLst>
                <a:ext uri="{FF2B5EF4-FFF2-40B4-BE49-F238E27FC236}">
                  <a16:creationId xmlns:a16="http://schemas.microsoft.com/office/drawing/2014/main" id="{3B913396-97A3-3CAD-13BA-77D37ACDDEFC}"/>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948" y="5314904"/>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EC0F0541-DB46-AF85-1D16-2706041AC120}"/>
              </a:ext>
            </a:extLst>
          </p:cNvPr>
          <p:cNvGrpSpPr/>
          <p:nvPr/>
        </p:nvGrpSpPr>
        <p:grpSpPr>
          <a:xfrm>
            <a:off x="258976" y="2132856"/>
            <a:ext cx="8615476" cy="720000"/>
            <a:chOff x="251519" y="4299944"/>
            <a:chExt cx="8615476" cy="720000"/>
          </a:xfrm>
        </p:grpSpPr>
        <p:sp>
          <p:nvSpPr>
            <p:cNvPr id="29" name="Rectangle 28">
              <a:extLst>
                <a:ext uri="{FF2B5EF4-FFF2-40B4-BE49-F238E27FC236}">
                  <a16:creationId xmlns:a16="http://schemas.microsoft.com/office/drawing/2014/main" id="{DE8FCAB2-15C0-2D33-85CB-67037940B01E}"/>
                </a:ext>
              </a:extLst>
            </p:cNvPr>
            <p:cNvSpPr/>
            <p:nvPr/>
          </p:nvSpPr>
          <p:spPr bwMode="auto">
            <a:xfrm>
              <a:off x="586995" y="4470256"/>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Competition and Fair Trading Commission, Malawi</a:t>
              </a:r>
            </a:p>
          </p:txBody>
        </p:sp>
        <p:pic>
          <p:nvPicPr>
            <p:cNvPr id="30" name="Picture 29" descr="C:\Users\AKS\Desktop\malawi flag.png">
              <a:extLst>
                <a:ext uri="{FF2B5EF4-FFF2-40B4-BE49-F238E27FC236}">
                  <a16:creationId xmlns:a16="http://schemas.microsoft.com/office/drawing/2014/main" id="{4C0AD220-9EE7-83F5-C94A-93B95CD07C6B}"/>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19" y="4299944"/>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57439227"/>
      </p:ext>
    </p:extLst>
  </p:cSld>
  <p:clrMapOvr>
    <a:overrideClrMapping bg1="lt1" tx1="dk1" bg2="lt2" tx2="dk2" accent1="accent1" accent2="accent2" accent3="accent3" accent4="accent4" accent5="accent5" accent6="accent6" hlink="hlink" folHlink="folHlink"/>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
          <p:cNvSpPr txBox="1">
            <a:spLocks noChangeArrowheads="1"/>
          </p:cNvSpPr>
          <p:nvPr/>
        </p:nvSpPr>
        <p:spPr bwMode="auto">
          <a:xfrm>
            <a:off x="0" y="1196752"/>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800" b="1" dirty="0">
                <a:solidFill>
                  <a:schemeClr val="bg1"/>
                </a:solidFill>
                <a:latin typeface="Segoe UI" pitchFamily="34" charset="0"/>
                <a:cs typeface="Segoe UI" pitchFamily="34" charset="0"/>
              </a:rPr>
              <a:t>Support from Countries... since 2010</a:t>
            </a:r>
          </a:p>
          <a:p>
            <a:pPr algn="ctr"/>
            <a:r>
              <a:rPr lang="en-IN" sz="1600" b="1" i="1" dirty="0">
                <a:solidFill>
                  <a:schemeClr val="bg1"/>
                </a:solidFill>
                <a:latin typeface="Segoe UI" pitchFamily="34" charset="0"/>
                <a:cs typeface="Segoe UI" pitchFamily="34" charset="0"/>
              </a:rPr>
              <a:t>Competition agencies expressed support towards a formal adoption of the Day</a:t>
            </a:r>
            <a:endParaRPr lang="en-IN" sz="1600" b="1" i="1" dirty="0">
              <a:latin typeface="Segoe UI" pitchFamily="34" charset="0"/>
              <a:cs typeface="Segoe UI" pitchFamily="34" charset="0"/>
            </a:endParaRPr>
          </a:p>
        </p:txBody>
      </p:sp>
      <p:grpSp>
        <p:nvGrpSpPr>
          <p:cNvPr id="12" name="Group 11">
            <a:extLst>
              <a:ext uri="{FF2B5EF4-FFF2-40B4-BE49-F238E27FC236}">
                <a16:creationId xmlns:a16="http://schemas.microsoft.com/office/drawing/2014/main" id="{AA840A2C-3BA3-CB92-AADB-BF697E3589C7}"/>
              </a:ext>
            </a:extLst>
          </p:cNvPr>
          <p:cNvGrpSpPr/>
          <p:nvPr/>
        </p:nvGrpSpPr>
        <p:grpSpPr>
          <a:xfrm>
            <a:off x="261490" y="5627849"/>
            <a:ext cx="8631328" cy="720000"/>
            <a:chOff x="245742" y="3871928"/>
            <a:chExt cx="8636612" cy="720000"/>
          </a:xfrm>
        </p:grpSpPr>
        <p:sp>
          <p:nvSpPr>
            <p:cNvPr id="2" name="Rectangle 1">
              <a:extLst>
                <a:ext uri="{FF2B5EF4-FFF2-40B4-BE49-F238E27FC236}">
                  <a16:creationId xmlns:a16="http://schemas.microsoft.com/office/drawing/2014/main" id="{00B0D23B-3033-CC2B-1EE0-B5C82396C391}"/>
                </a:ext>
              </a:extLst>
            </p:cNvPr>
            <p:cNvSpPr/>
            <p:nvPr/>
          </p:nvSpPr>
          <p:spPr bwMode="auto">
            <a:xfrm>
              <a:off x="602354" y="4043648"/>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b="1" dirty="0">
                  <a:solidFill>
                    <a:srgbClr val="FF0000"/>
                  </a:solidFill>
                  <a:latin typeface="Segoe UI" pitchFamily="34" charset="0"/>
                  <a:cs typeface="Segoe UI" pitchFamily="34" charset="0"/>
                </a:rPr>
                <a:t>Philippines adopted 5th December as a National Competition Day</a:t>
              </a:r>
            </a:p>
          </p:txBody>
        </p:sp>
        <p:pic>
          <p:nvPicPr>
            <p:cNvPr id="3" name="Picture 2">
              <a:extLst>
                <a:ext uri="{FF2B5EF4-FFF2-40B4-BE49-F238E27FC236}">
                  <a16:creationId xmlns:a16="http://schemas.microsoft.com/office/drawing/2014/main" id="{BC7BD492-53DA-3090-FD97-0E5EC8DF4E7E}"/>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742" y="3871928"/>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D8EAAF25-5EB8-51FE-519A-DAF389F12576}"/>
              </a:ext>
            </a:extLst>
          </p:cNvPr>
          <p:cNvGrpSpPr/>
          <p:nvPr/>
        </p:nvGrpSpPr>
        <p:grpSpPr>
          <a:xfrm>
            <a:off x="266775" y="4759719"/>
            <a:ext cx="8626043" cy="720000"/>
            <a:chOff x="245742" y="3003798"/>
            <a:chExt cx="8626043" cy="720000"/>
          </a:xfrm>
        </p:grpSpPr>
        <p:sp>
          <p:nvSpPr>
            <p:cNvPr id="6" name="Rectangle 5">
              <a:extLst>
                <a:ext uri="{FF2B5EF4-FFF2-40B4-BE49-F238E27FC236}">
                  <a16:creationId xmlns:a16="http://schemas.microsoft.com/office/drawing/2014/main" id="{8C7E5CCF-1955-A9E4-9539-5C85D16B5949}"/>
                </a:ext>
              </a:extLst>
            </p:cNvPr>
            <p:cNvSpPr/>
            <p:nvPr/>
          </p:nvSpPr>
          <p:spPr bwMode="auto">
            <a:xfrm>
              <a:off x="591785" y="3179246"/>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Independent Consumer and Competition Commission, Papua New Guinea</a:t>
              </a:r>
            </a:p>
          </p:txBody>
        </p:sp>
        <p:pic>
          <p:nvPicPr>
            <p:cNvPr id="7" name="Picture 2" descr="C:\Users\AKS\Desktop\Papua New Guinea.png">
              <a:extLst>
                <a:ext uri="{FF2B5EF4-FFF2-40B4-BE49-F238E27FC236}">
                  <a16:creationId xmlns:a16="http://schemas.microsoft.com/office/drawing/2014/main" id="{AB035726-36F7-8B26-09B0-122451ABF197}"/>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742" y="3003798"/>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CD135176-31A5-3678-E44B-636E47FB0A2B}"/>
              </a:ext>
            </a:extLst>
          </p:cNvPr>
          <p:cNvGrpSpPr/>
          <p:nvPr/>
        </p:nvGrpSpPr>
        <p:grpSpPr>
          <a:xfrm>
            <a:off x="260505" y="3895625"/>
            <a:ext cx="8632313" cy="720000"/>
            <a:chOff x="252977" y="2139704"/>
            <a:chExt cx="8638583" cy="720000"/>
          </a:xfrm>
        </p:grpSpPr>
        <p:sp>
          <p:nvSpPr>
            <p:cNvPr id="8" name="Rectangle 7">
              <a:extLst>
                <a:ext uri="{FF2B5EF4-FFF2-40B4-BE49-F238E27FC236}">
                  <a16:creationId xmlns:a16="http://schemas.microsoft.com/office/drawing/2014/main" id="{0579481B-9535-C6EF-A126-A852A315CAAB}"/>
                </a:ext>
              </a:extLst>
            </p:cNvPr>
            <p:cNvSpPr/>
            <p:nvPr/>
          </p:nvSpPr>
          <p:spPr bwMode="auto">
            <a:xfrm>
              <a:off x="611560" y="2316864"/>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Competition Commission of Pakistan</a:t>
              </a:r>
            </a:p>
          </p:txBody>
        </p:sp>
        <p:pic>
          <p:nvPicPr>
            <p:cNvPr id="9" name="Picture 8">
              <a:extLst>
                <a:ext uri="{FF2B5EF4-FFF2-40B4-BE49-F238E27FC236}">
                  <a16:creationId xmlns:a16="http://schemas.microsoft.com/office/drawing/2014/main" id="{42F73E63-1B42-2D5F-C5C5-6BA179B1192C}"/>
                </a:ext>
              </a:extLst>
            </p:cNvPr>
            <p:cNvPicPr>
              <a:picLocks/>
            </p:cNvPicPr>
            <p:nvPr/>
          </p:nvPicPr>
          <p:blipFill>
            <a:blip r:embed="rId5" cstate="print">
              <a:extLst>
                <a:ext uri="{28A0092B-C50C-407E-A947-70E740481C1C}">
                  <a14:useLocalDpi xmlns:a14="http://schemas.microsoft.com/office/drawing/2010/main" val="0"/>
                </a:ext>
              </a:extLst>
            </a:blip>
            <a:srcRect l="1321" t="2284" r="1503"/>
            <a:stretch>
              <a:fillRect/>
            </a:stretch>
          </p:blipFill>
          <p:spPr bwMode="auto">
            <a:xfrm>
              <a:off x="252977" y="2139704"/>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6F988534-E074-9C2F-44E4-2AFE96CE1559}"/>
              </a:ext>
            </a:extLst>
          </p:cNvPr>
          <p:cNvGrpSpPr/>
          <p:nvPr/>
        </p:nvGrpSpPr>
        <p:grpSpPr>
          <a:xfrm>
            <a:off x="259987" y="3006379"/>
            <a:ext cx="8632831" cy="718966"/>
            <a:chOff x="251520" y="5308056"/>
            <a:chExt cx="8668235" cy="718966"/>
          </a:xfrm>
        </p:grpSpPr>
        <p:sp>
          <p:nvSpPr>
            <p:cNvPr id="15" name="Rectangle 14">
              <a:extLst>
                <a:ext uri="{FF2B5EF4-FFF2-40B4-BE49-F238E27FC236}">
                  <a16:creationId xmlns:a16="http://schemas.microsoft.com/office/drawing/2014/main" id="{EF739CB5-EF48-2F05-8756-70AFA476B3CD}"/>
                </a:ext>
              </a:extLst>
            </p:cNvPr>
            <p:cNvSpPr/>
            <p:nvPr/>
          </p:nvSpPr>
          <p:spPr bwMode="auto">
            <a:xfrm>
              <a:off x="639755" y="5468925"/>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Federal Competition and Consumer Protection Commission, Nigeria</a:t>
              </a:r>
            </a:p>
          </p:txBody>
        </p:sp>
        <p:pic>
          <p:nvPicPr>
            <p:cNvPr id="16" name="Picture 3" descr="C:\Users\AKS\Desktop\Nigeria.png">
              <a:extLst>
                <a:ext uri="{FF2B5EF4-FFF2-40B4-BE49-F238E27FC236}">
                  <a16:creationId xmlns:a16="http://schemas.microsoft.com/office/drawing/2014/main" id="{A1BF255A-500B-3903-1F07-278749F80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5308056"/>
              <a:ext cx="720000" cy="718966"/>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60FCF322-9E03-68A2-39B0-996F9FD9A09B}"/>
              </a:ext>
            </a:extLst>
          </p:cNvPr>
          <p:cNvGrpSpPr/>
          <p:nvPr/>
        </p:nvGrpSpPr>
        <p:grpSpPr>
          <a:xfrm>
            <a:off x="271955" y="2132856"/>
            <a:ext cx="8620863" cy="720000"/>
            <a:chOff x="250823" y="4803998"/>
            <a:chExt cx="8647187" cy="720000"/>
          </a:xfrm>
        </p:grpSpPr>
        <p:sp>
          <p:nvSpPr>
            <p:cNvPr id="18" name="Rectangle 17">
              <a:extLst>
                <a:ext uri="{FF2B5EF4-FFF2-40B4-BE49-F238E27FC236}">
                  <a16:creationId xmlns:a16="http://schemas.microsoft.com/office/drawing/2014/main" id="{D67D8EF2-A809-1DA7-E589-7E5BE6FDACCA}"/>
                </a:ext>
              </a:extLst>
            </p:cNvPr>
            <p:cNvSpPr/>
            <p:nvPr/>
          </p:nvSpPr>
          <p:spPr bwMode="auto">
            <a:xfrm>
              <a:off x="618010" y="4977736"/>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The Commerce Commission, New Zealand</a:t>
              </a:r>
            </a:p>
          </p:txBody>
        </p:sp>
        <p:pic>
          <p:nvPicPr>
            <p:cNvPr id="19" name="Picture 2" descr="C:\Users\AKS\Desktop\New Zealand.png">
              <a:extLst>
                <a:ext uri="{FF2B5EF4-FFF2-40B4-BE49-F238E27FC236}">
                  <a16:creationId xmlns:a16="http://schemas.microsoft.com/office/drawing/2014/main" id="{F88E2BBB-A79A-CDB8-942B-C9040E0C79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3" y="4803998"/>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1604209"/>
      </p:ext>
    </p:extLst>
  </p:cSld>
  <p:clrMapOvr>
    <a:overrideClrMapping bg1="lt1" tx1="dk1" bg2="lt2" tx2="dk2" accent1="accent1" accent2="accent2" accent3="accent3" accent4="accent4" accent5="accent5" accent6="accent6" hlink="hlink" folHlink="folHlink"/>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
          <p:cNvSpPr txBox="1">
            <a:spLocks noChangeArrowheads="1"/>
          </p:cNvSpPr>
          <p:nvPr/>
        </p:nvSpPr>
        <p:spPr bwMode="auto">
          <a:xfrm>
            <a:off x="0" y="1196752"/>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800" b="1" dirty="0">
                <a:solidFill>
                  <a:schemeClr val="bg1"/>
                </a:solidFill>
                <a:latin typeface="Segoe UI" pitchFamily="34" charset="0"/>
                <a:cs typeface="Segoe UI" pitchFamily="34" charset="0"/>
              </a:rPr>
              <a:t>Support from Countries... since 2010</a:t>
            </a:r>
          </a:p>
          <a:p>
            <a:pPr algn="ctr"/>
            <a:r>
              <a:rPr lang="en-IN" sz="1600" b="1" i="1" dirty="0">
                <a:solidFill>
                  <a:schemeClr val="bg1"/>
                </a:solidFill>
                <a:latin typeface="Segoe UI" pitchFamily="34" charset="0"/>
                <a:cs typeface="Segoe UI" pitchFamily="34" charset="0"/>
              </a:rPr>
              <a:t>Competition agencies expressed support towards a formal adoption of the Day</a:t>
            </a:r>
            <a:endParaRPr lang="en-IN" sz="1600" b="1" i="1" dirty="0">
              <a:latin typeface="Segoe UI" pitchFamily="34" charset="0"/>
              <a:cs typeface="Segoe UI" pitchFamily="34" charset="0"/>
            </a:endParaRPr>
          </a:p>
        </p:txBody>
      </p:sp>
      <p:grpSp>
        <p:nvGrpSpPr>
          <p:cNvPr id="12" name="Group 11">
            <a:extLst>
              <a:ext uri="{FF2B5EF4-FFF2-40B4-BE49-F238E27FC236}">
                <a16:creationId xmlns:a16="http://schemas.microsoft.com/office/drawing/2014/main" id="{50AA8688-D59B-8EE4-A25D-9CEDBC84F8FD}"/>
              </a:ext>
            </a:extLst>
          </p:cNvPr>
          <p:cNvGrpSpPr/>
          <p:nvPr/>
        </p:nvGrpSpPr>
        <p:grpSpPr>
          <a:xfrm>
            <a:off x="254830" y="5658827"/>
            <a:ext cx="8622619" cy="720000"/>
            <a:chOff x="251520" y="2780928"/>
            <a:chExt cx="8668310" cy="720000"/>
          </a:xfrm>
        </p:grpSpPr>
        <p:sp>
          <p:nvSpPr>
            <p:cNvPr id="8" name="Rectangle 7">
              <a:extLst>
                <a:ext uri="{FF2B5EF4-FFF2-40B4-BE49-F238E27FC236}">
                  <a16:creationId xmlns:a16="http://schemas.microsoft.com/office/drawing/2014/main" id="{A75C5B8D-686F-DAB1-5F43-E995DDA192FC}"/>
                </a:ext>
              </a:extLst>
            </p:cNvPr>
            <p:cNvSpPr/>
            <p:nvPr/>
          </p:nvSpPr>
          <p:spPr bwMode="auto">
            <a:xfrm>
              <a:off x="639830" y="2954664"/>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General Authority for Competition, Saudi Arabia</a:t>
              </a:r>
            </a:p>
          </p:txBody>
        </p:sp>
        <p:pic>
          <p:nvPicPr>
            <p:cNvPr id="9" name="Picture 8">
              <a:extLst>
                <a:ext uri="{FF2B5EF4-FFF2-40B4-BE49-F238E27FC236}">
                  <a16:creationId xmlns:a16="http://schemas.microsoft.com/office/drawing/2014/main" id="{9F9BB41E-B349-E1F7-AC58-B7CE7225ED4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51520" y="2780928"/>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7" name="Group 26">
            <a:extLst>
              <a:ext uri="{FF2B5EF4-FFF2-40B4-BE49-F238E27FC236}">
                <a16:creationId xmlns:a16="http://schemas.microsoft.com/office/drawing/2014/main" id="{66CFA54B-8DC2-8526-E342-0FA8C9B9589C}"/>
              </a:ext>
            </a:extLst>
          </p:cNvPr>
          <p:cNvGrpSpPr/>
          <p:nvPr/>
        </p:nvGrpSpPr>
        <p:grpSpPr>
          <a:xfrm>
            <a:off x="246064" y="4801499"/>
            <a:ext cx="8631386" cy="720000"/>
            <a:chOff x="251520" y="1995688"/>
            <a:chExt cx="8685845" cy="720000"/>
          </a:xfrm>
        </p:grpSpPr>
        <p:sp>
          <p:nvSpPr>
            <p:cNvPr id="10" name="Rectangle 9">
              <a:extLst>
                <a:ext uri="{FF2B5EF4-FFF2-40B4-BE49-F238E27FC236}">
                  <a16:creationId xmlns:a16="http://schemas.microsoft.com/office/drawing/2014/main" id="{BE5CF6C5-047C-1263-734F-109C63761B56}"/>
                </a:ext>
              </a:extLst>
            </p:cNvPr>
            <p:cNvSpPr/>
            <p:nvPr/>
          </p:nvSpPr>
          <p:spPr>
            <a:xfrm>
              <a:off x="657365" y="2071656"/>
              <a:ext cx="8280000" cy="576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Rwanda Inspectorate, Competition and Consumer Protection Authority (RICA)</a:t>
              </a:r>
            </a:p>
          </p:txBody>
        </p:sp>
        <p:pic>
          <p:nvPicPr>
            <p:cNvPr id="11" name="Picture 2">
              <a:extLst>
                <a:ext uri="{FF2B5EF4-FFF2-40B4-BE49-F238E27FC236}">
                  <a16:creationId xmlns:a16="http://schemas.microsoft.com/office/drawing/2014/main" id="{AA91573D-608D-22A4-8CFB-B7638C033E09}"/>
                </a:ext>
              </a:extLst>
            </p:cNvPr>
            <p:cNvPicPr>
              <a:picLocks noChangeArrowheads="1"/>
            </p:cNvPicPr>
            <p:nvPr/>
          </p:nvPicPr>
          <p:blipFill>
            <a:blip r:embed="rId5" cstate="print">
              <a:extLst>
                <a:ext uri="{28A0092B-C50C-407E-A947-70E740481C1C}">
                  <a14:useLocalDpi xmlns:a14="http://schemas.microsoft.com/office/drawing/2010/main" val="0"/>
                </a:ext>
              </a:extLst>
            </a:blip>
            <a:srcRect l="16667" r="16667"/>
            <a:stretch/>
          </p:blipFill>
          <p:spPr bwMode="auto">
            <a:xfrm>
              <a:off x="251520" y="1995688"/>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1FA4C7F5-A6F4-33FF-247C-5A49BB12DBEC}"/>
              </a:ext>
            </a:extLst>
          </p:cNvPr>
          <p:cNvGrpSpPr/>
          <p:nvPr/>
        </p:nvGrpSpPr>
        <p:grpSpPr>
          <a:xfrm>
            <a:off x="240834" y="3881410"/>
            <a:ext cx="8636615" cy="720000"/>
            <a:chOff x="251520" y="5812112"/>
            <a:chExt cx="8662331" cy="720000"/>
          </a:xfrm>
        </p:grpSpPr>
        <p:sp>
          <p:nvSpPr>
            <p:cNvPr id="20" name="Rectangle 19">
              <a:extLst>
                <a:ext uri="{FF2B5EF4-FFF2-40B4-BE49-F238E27FC236}">
                  <a16:creationId xmlns:a16="http://schemas.microsoft.com/office/drawing/2014/main" id="{020DF04F-22B1-45CD-8265-507C15F4A7ED}"/>
                </a:ext>
              </a:extLst>
            </p:cNvPr>
            <p:cNvSpPr/>
            <p:nvPr/>
          </p:nvSpPr>
          <p:spPr bwMode="auto">
            <a:xfrm>
              <a:off x="633851" y="5985848"/>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s-ES" dirty="0">
                  <a:solidFill>
                    <a:schemeClr val="tx1"/>
                  </a:solidFill>
                  <a:latin typeface="Segoe UI" pitchFamily="34" charset="0"/>
                  <a:cs typeface="Segoe UI" pitchFamily="34" charset="0"/>
                </a:rPr>
                <a:t>Federal </a:t>
              </a:r>
              <a:r>
                <a:rPr lang="es-ES" dirty="0" err="1">
                  <a:solidFill>
                    <a:schemeClr val="tx1"/>
                  </a:solidFill>
                  <a:latin typeface="Segoe UI" pitchFamily="34" charset="0"/>
                  <a:cs typeface="Segoe UI" pitchFamily="34" charset="0"/>
                </a:rPr>
                <a:t>Antimonopoly</a:t>
              </a:r>
              <a:r>
                <a:rPr lang="es-ES" dirty="0">
                  <a:solidFill>
                    <a:schemeClr val="tx1"/>
                  </a:solidFill>
                  <a:latin typeface="Segoe UI" pitchFamily="34" charset="0"/>
                  <a:cs typeface="Segoe UI" pitchFamily="34" charset="0"/>
                </a:rPr>
                <a:t> </a:t>
              </a:r>
              <a:r>
                <a:rPr lang="es-ES" dirty="0" err="1">
                  <a:solidFill>
                    <a:schemeClr val="tx1"/>
                  </a:solidFill>
                  <a:latin typeface="Segoe UI" pitchFamily="34" charset="0"/>
                  <a:cs typeface="Segoe UI" pitchFamily="34" charset="0"/>
                </a:rPr>
                <a:t>Service</a:t>
              </a:r>
              <a:r>
                <a:rPr lang="es-ES" dirty="0">
                  <a:solidFill>
                    <a:schemeClr val="tx1"/>
                  </a:solidFill>
                  <a:latin typeface="Segoe UI" pitchFamily="34" charset="0"/>
                  <a:cs typeface="Segoe UI" pitchFamily="34" charset="0"/>
                </a:rPr>
                <a:t>, </a:t>
              </a:r>
              <a:r>
                <a:rPr lang="es-ES" dirty="0" err="1">
                  <a:solidFill>
                    <a:schemeClr val="tx1"/>
                  </a:solidFill>
                  <a:latin typeface="Segoe UI" pitchFamily="34" charset="0"/>
                  <a:cs typeface="Segoe UI" pitchFamily="34" charset="0"/>
                </a:rPr>
                <a:t>Russia</a:t>
              </a:r>
              <a:endParaRPr lang="es-ES" dirty="0">
                <a:solidFill>
                  <a:schemeClr val="tx1"/>
                </a:solidFill>
                <a:latin typeface="Segoe UI" pitchFamily="34" charset="0"/>
                <a:cs typeface="Segoe UI" pitchFamily="34" charset="0"/>
              </a:endParaRPr>
            </a:p>
          </p:txBody>
        </p:sp>
        <p:pic>
          <p:nvPicPr>
            <p:cNvPr id="21" name="Picture 20">
              <a:extLst>
                <a:ext uri="{FF2B5EF4-FFF2-40B4-BE49-F238E27FC236}">
                  <a16:creationId xmlns:a16="http://schemas.microsoft.com/office/drawing/2014/main" id="{FF2033A1-F7E3-4955-8253-1CD00C5E192C}"/>
                </a:ext>
              </a:extLst>
            </p:cNvPr>
            <p:cNvPicPr>
              <a:picLocks/>
            </p:cNvPicPr>
            <p:nvPr/>
          </p:nvPicPr>
          <p:blipFill>
            <a:blip r:embed="rId6" cstate="print">
              <a:extLst>
                <a:ext uri="{28A0092B-C50C-407E-A947-70E740481C1C}">
                  <a14:useLocalDpi xmlns:a14="http://schemas.microsoft.com/office/drawing/2010/main" val="0"/>
                </a:ext>
              </a:extLst>
            </a:blip>
            <a:srcRect l="1132" t="1962" r="1132" b="1962"/>
            <a:stretch>
              <a:fillRect/>
            </a:stretch>
          </p:blipFill>
          <p:spPr bwMode="auto">
            <a:xfrm>
              <a:off x="251520" y="5812112"/>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E5C73BA0-F4A2-55D1-206F-8C6D02D2021D}"/>
              </a:ext>
            </a:extLst>
          </p:cNvPr>
          <p:cNvGrpSpPr/>
          <p:nvPr/>
        </p:nvGrpSpPr>
        <p:grpSpPr>
          <a:xfrm>
            <a:off x="240834" y="2132856"/>
            <a:ext cx="8636615" cy="720000"/>
            <a:chOff x="260545" y="4725144"/>
            <a:chExt cx="8636615" cy="720000"/>
          </a:xfrm>
        </p:grpSpPr>
        <p:sp>
          <p:nvSpPr>
            <p:cNvPr id="13" name="Rectangle 12">
              <a:extLst>
                <a:ext uri="{FF2B5EF4-FFF2-40B4-BE49-F238E27FC236}">
                  <a16:creationId xmlns:a16="http://schemas.microsoft.com/office/drawing/2014/main" id="{217CDAEC-C0E6-9980-E906-5A15A1C9BA29}"/>
                </a:ext>
              </a:extLst>
            </p:cNvPr>
            <p:cNvSpPr/>
            <p:nvPr/>
          </p:nvSpPr>
          <p:spPr bwMode="auto">
            <a:xfrm>
              <a:off x="617160" y="4898880"/>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Office of Competition and Consumer Protection (</a:t>
              </a:r>
              <a:r>
                <a:rPr lang="en-US" dirty="0" err="1">
                  <a:solidFill>
                    <a:schemeClr val="tx1"/>
                  </a:solidFill>
                  <a:latin typeface="Segoe UI" pitchFamily="34" charset="0"/>
                  <a:cs typeface="Segoe UI" pitchFamily="34" charset="0"/>
                </a:rPr>
                <a:t>UOKiK</a:t>
              </a:r>
              <a:r>
                <a:rPr lang="en-US" dirty="0">
                  <a:solidFill>
                    <a:schemeClr val="tx1"/>
                  </a:solidFill>
                  <a:latin typeface="Segoe UI" pitchFamily="34" charset="0"/>
                  <a:cs typeface="Segoe UI" pitchFamily="34" charset="0"/>
                </a:rPr>
                <a:t>), Poland</a:t>
              </a:r>
            </a:p>
          </p:txBody>
        </p:sp>
        <p:pic>
          <p:nvPicPr>
            <p:cNvPr id="15" name="Picture 14">
              <a:extLst>
                <a:ext uri="{FF2B5EF4-FFF2-40B4-BE49-F238E27FC236}">
                  <a16:creationId xmlns:a16="http://schemas.microsoft.com/office/drawing/2014/main" id="{C1CE5880-5DEC-A0F0-4737-4425B738A46A}"/>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60545" y="4725144"/>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752CFA1E-91B2-E8DB-9CE7-4D220A274E30}"/>
              </a:ext>
            </a:extLst>
          </p:cNvPr>
          <p:cNvGrpSpPr/>
          <p:nvPr/>
        </p:nvGrpSpPr>
        <p:grpSpPr>
          <a:xfrm>
            <a:off x="249466" y="2993146"/>
            <a:ext cx="8627984" cy="720000"/>
            <a:chOff x="251520" y="5812112"/>
            <a:chExt cx="8662331" cy="720000"/>
          </a:xfrm>
        </p:grpSpPr>
        <p:sp>
          <p:nvSpPr>
            <p:cNvPr id="17" name="Rectangle 16">
              <a:extLst>
                <a:ext uri="{FF2B5EF4-FFF2-40B4-BE49-F238E27FC236}">
                  <a16:creationId xmlns:a16="http://schemas.microsoft.com/office/drawing/2014/main" id="{9E34E778-662C-1AB5-0902-BC0A0C6DB66A}"/>
                </a:ext>
              </a:extLst>
            </p:cNvPr>
            <p:cNvSpPr/>
            <p:nvPr/>
          </p:nvSpPr>
          <p:spPr bwMode="auto">
            <a:xfrm>
              <a:off x="633851" y="5985848"/>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The Ministry of Commerce and Industry (MOCI)</a:t>
              </a:r>
              <a:r>
                <a:rPr lang="es-ES" dirty="0">
                  <a:solidFill>
                    <a:schemeClr val="tx1"/>
                  </a:solidFill>
                  <a:latin typeface="Segoe UI" pitchFamily="34" charset="0"/>
                  <a:cs typeface="Segoe UI" pitchFamily="34" charset="0"/>
                </a:rPr>
                <a:t>, Qatar</a:t>
              </a:r>
            </a:p>
          </p:txBody>
        </p:sp>
        <p:pic>
          <p:nvPicPr>
            <p:cNvPr id="18" name="Picture 17">
              <a:extLst>
                <a:ext uri="{FF2B5EF4-FFF2-40B4-BE49-F238E27FC236}">
                  <a16:creationId xmlns:a16="http://schemas.microsoft.com/office/drawing/2014/main" id="{8A4B71D0-AD6E-E22F-9FD8-756DE6AB5E2A}"/>
                </a:ext>
              </a:extLst>
            </p:cNvPr>
            <p:cNvPicPr>
              <a:picLocks/>
            </p:cNvPicPr>
            <p:nvPr/>
          </p:nvPicPr>
          <p:blipFill>
            <a:blip r:embed="rId8" cstate="print">
              <a:extLst>
                <a:ext uri="{28A0092B-C50C-407E-A947-70E740481C1C}">
                  <a14:useLocalDpi xmlns:a14="http://schemas.microsoft.com/office/drawing/2010/main" val="0"/>
                </a:ext>
              </a:extLst>
            </a:blip>
            <a:srcRect l="16667" r="16667"/>
            <a:stretch/>
          </p:blipFill>
          <p:spPr bwMode="auto">
            <a:xfrm>
              <a:off x="251520" y="5812112"/>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4501899"/>
      </p:ext>
    </p:extLst>
  </p:cSld>
  <p:clrMapOvr>
    <a:overrideClrMapping bg1="lt1" tx1="dk1" bg2="lt2" tx2="dk2" accent1="accent1" accent2="accent2" accent3="accent3" accent4="accent4" accent5="accent5" accent6="accent6" hlink="hlink" folHlink="folHlink"/>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
          <p:cNvSpPr txBox="1">
            <a:spLocks noChangeArrowheads="1"/>
          </p:cNvSpPr>
          <p:nvPr/>
        </p:nvSpPr>
        <p:spPr bwMode="auto">
          <a:xfrm>
            <a:off x="0" y="1196752"/>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800" b="1" dirty="0">
                <a:solidFill>
                  <a:schemeClr val="bg1"/>
                </a:solidFill>
                <a:latin typeface="Segoe UI" pitchFamily="34" charset="0"/>
                <a:cs typeface="Segoe UI" pitchFamily="34" charset="0"/>
              </a:rPr>
              <a:t>Support from Countries... since 2010</a:t>
            </a:r>
          </a:p>
          <a:p>
            <a:pPr algn="ctr"/>
            <a:r>
              <a:rPr lang="en-IN" sz="1600" b="1" i="1" dirty="0">
                <a:solidFill>
                  <a:schemeClr val="bg1"/>
                </a:solidFill>
                <a:latin typeface="Segoe UI" pitchFamily="34" charset="0"/>
                <a:cs typeface="Segoe UI" pitchFamily="34" charset="0"/>
              </a:rPr>
              <a:t>Competition agencies expressed support towards a formal adoption of the Day</a:t>
            </a:r>
            <a:endParaRPr lang="en-IN" sz="1600" b="1" i="1" dirty="0">
              <a:latin typeface="Segoe UI" pitchFamily="34" charset="0"/>
              <a:cs typeface="Segoe UI" pitchFamily="34" charset="0"/>
            </a:endParaRPr>
          </a:p>
        </p:txBody>
      </p:sp>
      <p:grpSp>
        <p:nvGrpSpPr>
          <p:cNvPr id="12" name="Group 11">
            <a:extLst>
              <a:ext uri="{FF2B5EF4-FFF2-40B4-BE49-F238E27FC236}">
                <a16:creationId xmlns:a16="http://schemas.microsoft.com/office/drawing/2014/main" id="{D77466BF-41E7-9F88-5783-CDBC6CCF55B7}"/>
              </a:ext>
            </a:extLst>
          </p:cNvPr>
          <p:cNvGrpSpPr/>
          <p:nvPr/>
        </p:nvGrpSpPr>
        <p:grpSpPr>
          <a:xfrm>
            <a:off x="257861" y="4725144"/>
            <a:ext cx="8632953" cy="720000"/>
            <a:chOff x="251520" y="2211712"/>
            <a:chExt cx="8632953" cy="720000"/>
          </a:xfrm>
        </p:grpSpPr>
        <p:sp>
          <p:nvSpPr>
            <p:cNvPr id="8" name="Rectangle 7">
              <a:extLst>
                <a:ext uri="{FF2B5EF4-FFF2-40B4-BE49-F238E27FC236}">
                  <a16:creationId xmlns:a16="http://schemas.microsoft.com/office/drawing/2014/main" id="{BCBA303D-7B9C-8F6B-FB80-43487D3B7218}"/>
                </a:ext>
              </a:extLst>
            </p:cNvPr>
            <p:cNvSpPr/>
            <p:nvPr/>
          </p:nvSpPr>
          <p:spPr>
            <a:xfrm>
              <a:off x="604473" y="2385448"/>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Competition Tribunal, South Africa</a:t>
              </a:r>
            </a:p>
          </p:txBody>
        </p:sp>
        <p:pic>
          <p:nvPicPr>
            <p:cNvPr id="9" name="Picture 8">
              <a:extLst>
                <a:ext uri="{FF2B5EF4-FFF2-40B4-BE49-F238E27FC236}">
                  <a16:creationId xmlns:a16="http://schemas.microsoft.com/office/drawing/2014/main" id="{D197FD9F-D863-F52F-D5EC-5BB4E4F7759D}"/>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211712"/>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F0A4C457-0FB5-3C42-EAEB-5540B0A8CA45}"/>
              </a:ext>
            </a:extLst>
          </p:cNvPr>
          <p:cNvGrpSpPr/>
          <p:nvPr/>
        </p:nvGrpSpPr>
        <p:grpSpPr>
          <a:xfrm>
            <a:off x="257861" y="5589240"/>
            <a:ext cx="8632953" cy="720000"/>
            <a:chOff x="251520" y="3075808"/>
            <a:chExt cx="8632953" cy="720000"/>
          </a:xfrm>
        </p:grpSpPr>
        <p:sp>
          <p:nvSpPr>
            <p:cNvPr id="10" name="Rectangle 9">
              <a:extLst>
                <a:ext uri="{FF2B5EF4-FFF2-40B4-BE49-F238E27FC236}">
                  <a16:creationId xmlns:a16="http://schemas.microsoft.com/office/drawing/2014/main" id="{02845E8F-AD22-5B45-13AF-9E6BA42DD582}"/>
                </a:ext>
              </a:extLst>
            </p:cNvPr>
            <p:cNvSpPr/>
            <p:nvPr/>
          </p:nvSpPr>
          <p:spPr>
            <a:xfrm>
              <a:off x="604473" y="3249544"/>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Competition Commission South Africa</a:t>
              </a:r>
            </a:p>
          </p:txBody>
        </p:sp>
        <p:pic>
          <p:nvPicPr>
            <p:cNvPr id="11" name="Picture 10">
              <a:extLst>
                <a:ext uri="{FF2B5EF4-FFF2-40B4-BE49-F238E27FC236}">
                  <a16:creationId xmlns:a16="http://schemas.microsoft.com/office/drawing/2014/main" id="{B54A4B59-70DB-1F25-5F6A-66002218DE41}"/>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075808"/>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356E5D82-EF43-D7B9-8ECA-7FC8453F7B24}"/>
              </a:ext>
            </a:extLst>
          </p:cNvPr>
          <p:cNvGrpSpPr/>
          <p:nvPr/>
        </p:nvGrpSpPr>
        <p:grpSpPr>
          <a:xfrm>
            <a:off x="265057" y="3861048"/>
            <a:ext cx="8625757" cy="720000"/>
            <a:chOff x="264205" y="5380064"/>
            <a:chExt cx="8655625" cy="720000"/>
          </a:xfrm>
        </p:grpSpPr>
        <p:sp>
          <p:nvSpPr>
            <p:cNvPr id="13" name="Rectangle 12">
              <a:extLst>
                <a:ext uri="{FF2B5EF4-FFF2-40B4-BE49-F238E27FC236}">
                  <a16:creationId xmlns:a16="http://schemas.microsoft.com/office/drawing/2014/main" id="{53BF5135-1CEF-068F-5DBE-9C59A6E1BB05}"/>
                </a:ext>
              </a:extLst>
            </p:cNvPr>
            <p:cNvSpPr/>
            <p:nvPr/>
          </p:nvSpPr>
          <p:spPr bwMode="auto">
            <a:xfrm>
              <a:off x="639830" y="5553800"/>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National Commission of Markets and Competition (CNMC), Spain</a:t>
              </a:r>
            </a:p>
          </p:txBody>
        </p:sp>
        <p:pic>
          <p:nvPicPr>
            <p:cNvPr id="15" name="Picture 13">
              <a:extLst>
                <a:ext uri="{FF2B5EF4-FFF2-40B4-BE49-F238E27FC236}">
                  <a16:creationId xmlns:a16="http://schemas.microsoft.com/office/drawing/2014/main" id="{BB0958A1-1FC7-A750-B834-D97D7613242E}"/>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64205" y="5380064"/>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80DEAEE3-3797-8D58-7FED-878992259012}"/>
              </a:ext>
            </a:extLst>
          </p:cNvPr>
          <p:cNvGrpSpPr/>
          <p:nvPr/>
        </p:nvGrpSpPr>
        <p:grpSpPr>
          <a:xfrm>
            <a:off x="253257" y="2996952"/>
            <a:ext cx="8637557" cy="720000"/>
            <a:chOff x="240605" y="4509120"/>
            <a:chExt cx="8679225" cy="720000"/>
          </a:xfrm>
        </p:grpSpPr>
        <p:sp>
          <p:nvSpPr>
            <p:cNvPr id="16" name="Rectangle 15">
              <a:extLst>
                <a:ext uri="{FF2B5EF4-FFF2-40B4-BE49-F238E27FC236}">
                  <a16:creationId xmlns:a16="http://schemas.microsoft.com/office/drawing/2014/main" id="{D20E17E7-81B2-6940-2CCE-5180CADE9DD2}"/>
                </a:ext>
              </a:extLst>
            </p:cNvPr>
            <p:cNvSpPr/>
            <p:nvPr/>
          </p:nvSpPr>
          <p:spPr bwMode="auto">
            <a:xfrm>
              <a:off x="639830" y="4682856"/>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Antimonopoly Office of the Slovak Republic, Slovakia</a:t>
              </a:r>
            </a:p>
          </p:txBody>
        </p:sp>
        <p:pic>
          <p:nvPicPr>
            <p:cNvPr id="17" name="Picture 22">
              <a:extLst>
                <a:ext uri="{FF2B5EF4-FFF2-40B4-BE49-F238E27FC236}">
                  <a16:creationId xmlns:a16="http://schemas.microsoft.com/office/drawing/2014/main" id="{424EAA4D-8663-1D73-0C3E-E3C2C61EACB0}"/>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40605" y="4509120"/>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9585D8F6-923E-FF46-6AC2-15A7F7E49892}"/>
              </a:ext>
            </a:extLst>
          </p:cNvPr>
          <p:cNvGrpSpPr/>
          <p:nvPr/>
        </p:nvGrpSpPr>
        <p:grpSpPr>
          <a:xfrm>
            <a:off x="258714" y="2132856"/>
            <a:ext cx="8632100" cy="720000"/>
            <a:chOff x="240606" y="3645024"/>
            <a:chExt cx="8668310" cy="720000"/>
          </a:xfrm>
        </p:grpSpPr>
        <p:sp>
          <p:nvSpPr>
            <p:cNvPr id="22" name="Rectangle 21">
              <a:extLst>
                <a:ext uri="{FF2B5EF4-FFF2-40B4-BE49-F238E27FC236}">
                  <a16:creationId xmlns:a16="http://schemas.microsoft.com/office/drawing/2014/main" id="{B1A8C70D-AFDD-3993-C9C9-38A6CA1BB249}"/>
                </a:ext>
              </a:extLst>
            </p:cNvPr>
            <p:cNvSpPr/>
            <p:nvPr/>
          </p:nvSpPr>
          <p:spPr>
            <a:xfrm>
              <a:off x="628916" y="3818760"/>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Fair Trading Commission, Seychelles</a:t>
              </a:r>
            </a:p>
          </p:txBody>
        </p:sp>
        <p:pic>
          <p:nvPicPr>
            <p:cNvPr id="23" name="Picture 2" descr="C:\Users\AKS\Desktop\Seychelles.png">
              <a:extLst>
                <a:ext uri="{FF2B5EF4-FFF2-40B4-BE49-F238E27FC236}">
                  <a16:creationId xmlns:a16="http://schemas.microsoft.com/office/drawing/2014/main" id="{29DFB669-7ECA-CA8B-3F84-2D50FEC3D79C}"/>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606" y="3645024"/>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7062088"/>
      </p:ext>
    </p:extLst>
  </p:cSld>
  <p:clrMapOvr>
    <a:overrideClrMapping bg1="lt1" tx1="dk1" bg2="lt2" tx2="dk2" accent1="accent1" accent2="accent2" accent3="accent3" accent4="accent4" accent5="accent5" accent6="accent6" hlink="hlink" folHlink="folHlink"/>
  </p:clrMapOvr>
  <p:transition spd="slow">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
          <p:cNvSpPr txBox="1">
            <a:spLocks noChangeArrowheads="1"/>
          </p:cNvSpPr>
          <p:nvPr/>
        </p:nvSpPr>
        <p:spPr bwMode="auto">
          <a:xfrm>
            <a:off x="0" y="1196752"/>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800" b="1" dirty="0">
                <a:solidFill>
                  <a:schemeClr val="bg1"/>
                </a:solidFill>
                <a:latin typeface="Segoe UI" pitchFamily="34" charset="0"/>
                <a:cs typeface="Segoe UI" pitchFamily="34" charset="0"/>
              </a:rPr>
              <a:t>Support from Countries... since 2010</a:t>
            </a:r>
          </a:p>
          <a:p>
            <a:pPr algn="ctr"/>
            <a:r>
              <a:rPr lang="en-IN" sz="1600" b="1" i="1" dirty="0">
                <a:solidFill>
                  <a:schemeClr val="bg1"/>
                </a:solidFill>
                <a:latin typeface="Segoe UI" pitchFamily="34" charset="0"/>
                <a:cs typeface="Segoe UI" pitchFamily="34" charset="0"/>
              </a:rPr>
              <a:t>Competition agencies expressed support towards a formal adoption of the Day</a:t>
            </a:r>
            <a:endParaRPr lang="en-IN" sz="1600" b="1" i="1" dirty="0">
              <a:latin typeface="Segoe UI" pitchFamily="34" charset="0"/>
              <a:cs typeface="Segoe UI" pitchFamily="34" charset="0"/>
            </a:endParaRPr>
          </a:p>
        </p:txBody>
      </p:sp>
      <p:grpSp>
        <p:nvGrpSpPr>
          <p:cNvPr id="22" name="Group 21">
            <a:extLst>
              <a:ext uri="{FF2B5EF4-FFF2-40B4-BE49-F238E27FC236}">
                <a16:creationId xmlns:a16="http://schemas.microsoft.com/office/drawing/2014/main" id="{33536E0E-D3A9-F2CB-6C8C-D9BDB4712464}"/>
              </a:ext>
            </a:extLst>
          </p:cNvPr>
          <p:cNvGrpSpPr/>
          <p:nvPr/>
        </p:nvGrpSpPr>
        <p:grpSpPr>
          <a:xfrm>
            <a:off x="268624" y="5613408"/>
            <a:ext cx="8631677" cy="720000"/>
            <a:chOff x="251519" y="3075808"/>
            <a:chExt cx="8631677" cy="720000"/>
          </a:xfrm>
        </p:grpSpPr>
        <p:sp>
          <p:nvSpPr>
            <p:cNvPr id="17" name="Rectangle 16">
              <a:extLst>
                <a:ext uri="{FF2B5EF4-FFF2-40B4-BE49-F238E27FC236}">
                  <a16:creationId xmlns:a16="http://schemas.microsoft.com/office/drawing/2014/main" id="{AB225F03-2ABD-B5EC-1CCE-223859968A21}"/>
                </a:ext>
              </a:extLst>
            </p:cNvPr>
            <p:cNvSpPr/>
            <p:nvPr/>
          </p:nvSpPr>
          <p:spPr>
            <a:xfrm>
              <a:off x="603196" y="3249544"/>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Fair Competition Commission, Tanzania</a:t>
              </a:r>
            </a:p>
          </p:txBody>
        </p:sp>
        <p:pic>
          <p:nvPicPr>
            <p:cNvPr id="18" name="Picture 17">
              <a:extLst>
                <a:ext uri="{FF2B5EF4-FFF2-40B4-BE49-F238E27FC236}">
                  <a16:creationId xmlns:a16="http://schemas.microsoft.com/office/drawing/2014/main" id="{15EC7B05-7962-BFE6-5123-6B4181C68DD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51519" y="3075808"/>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DD631CAC-A62C-CEC8-27F4-FEB597246630}"/>
              </a:ext>
            </a:extLst>
          </p:cNvPr>
          <p:cNvGrpSpPr/>
          <p:nvPr/>
        </p:nvGrpSpPr>
        <p:grpSpPr>
          <a:xfrm>
            <a:off x="268624" y="4749312"/>
            <a:ext cx="8631677" cy="720000"/>
            <a:chOff x="251519" y="2211712"/>
            <a:chExt cx="8631677" cy="720000"/>
          </a:xfrm>
        </p:grpSpPr>
        <p:sp>
          <p:nvSpPr>
            <p:cNvPr id="19" name="Rectangle 18">
              <a:extLst>
                <a:ext uri="{FF2B5EF4-FFF2-40B4-BE49-F238E27FC236}">
                  <a16:creationId xmlns:a16="http://schemas.microsoft.com/office/drawing/2014/main" id="{8DE37BEA-BDFE-5680-6617-290E95033982}"/>
                </a:ext>
              </a:extLst>
            </p:cNvPr>
            <p:cNvSpPr/>
            <p:nvPr/>
          </p:nvSpPr>
          <p:spPr>
            <a:xfrm>
              <a:off x="603196" y="2385448"/>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s-ES" dirty="0" err="1">
                  <a:solidFill>
                    <a:schemeClr val="tx1"/>
                  </a:solidFill>
                  <a:latin typeface="Segoe UI" pitchFamily="34" charset="0"/>
                  <a:cs typeface="Segoe UI" pitchFamily="34" charset="0"/>
                </a:rPr>
                <a:t>Swiss</a:t>
              </a:r>
              <a:r>
                <a:rPr lang="es-ES" dirty="0">
                  <a:solidFill>
                    <a:schemeClr val="tx1"/>
                  </a:solidFill>
                  <a:latin typeface="Segoe UI" pitchFamily="34" charset="0"/>
                  <a:cs typeface="Segoe UI" pitchFamily="34" charset="0"/>
                </a:rPr>
                <a:t> </a:t>
              </a:r>
              <a:r>
                <a:rPr lang="es-ES" dirty="0" err="1">
                  <a:solidFill>
                    <a:schemeClr val="tx1"/>
                  </a:solidFill>
                  <a:latin typeface="Segoe UI" pitchFamily="34" charset="0"/>
                  <a:cs typeface="Segoe UI" pitchFamily="34" charset="0"/>
                </a:rPr>
                <a:t>Competition</a:t>
              </a:r>
              <a:r>
                <a:rPr lang="es-ES" dirty="0">
                  <a:solidFill>
                    <a:schemeClr val="tx1"/>
                  </a:solidFill>
                  <a:latin typeface="Segoe UI" pitchFamily="34" charset="0"/>
                  <a:cs typeface="Segoe UI" pitchFamily="34" charset="0"/>
                </a:rPr>
                <a:t> </a:t>
              </a:r>
              <a:r>
                <a:rPr lang="es-ES" dirty="0" err="1">
                  <a:solidFill>
                    <a:schemeClr val="tx1"/>
                  </a:solidFill>
                  <a:latin typeface="Segoe UI" pitchFamily="34" charset="0"/>
                  <a:cs typeface="Segoe UI" pitchFamily="34" charset="0"/>
                </a:rPr>
                <a:t>Commission</a:t>
              </a:r>
              <a:r>
                <a:rPr lang="es-ES" dirty="0">
                  <a:solidFill>
                    <a:schemeClr val="tx1"/>
                  </a:solidFill>
                  <a:latin typeface="Segoe UI" pitchFamily="34" charset="0"/>
                  <a:cs typeface="Segoe UI" pitchFamily="34" charset="0"/>
                </a:rPr>
                <a:t> (COMCO)</a:t>
              </a:r>
            </a:p>
          </p:txBody>
        </p:sp>
        <p:pic>
          <p:nvPicPr>
            <p:cNvPr id="20" name="Picture 19">
              <a:extLst>
                <a:ext uri="{FF2B5EF4-FFF2-40B4-BE49-F238E27FC236}">
                  <a16:creationId xmlns:a16="http://schemas.microsoft.com/office/drawing/2014/main" id="{682FB34F-68F3-D6A5-90B5-10253F6A279E}"/>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51519" y="2211712"/>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99D0101C-A57C-E17A-BC36-1625380D23E4}"/>
              </a:ext>
            </a:extLst>
          </p:cNvPr>
          <p:cNvGrpSpPr/>
          <p:nvPr/>
        </p:nvGrpSpPr>
        <p:grpSpPr>
          <a:xfrm>
            <a:off x="277772" y="3861048"/>
            <a:ext cx="8622530" cy="720000"/>
            <a:chOff x="251519" y="5668096"/>
            <a:chExt cx="8631677" cy="720000"/>
          </a:xfrm>
        </p:grpSpPr>
        <p:sp>
          <p:nvSpPr>
            <p:cNvPr id="3" name="Rectangle 2">
              <a:extLst>
                <a:ext uri="{FF2B5EF4-FFF2-40B4-BE49-F238E27FC236}">
                  <a16:creationId xmlns:a16="http://schemas.microsoft.com/office/drawing/2014/main" id="{D08783D3-319B-7E07-D7E6-870EA5B488E2}"/>
                </a:ext>
              </a:extLst>
            </p:cNvPr>
            <p:cNvSpPr/>
            <p:nvPr/>
          </p:nvSpPr>
          <p:spPr>
            <a:xfrm>
              <a:off x="603196" y="5841832"/>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Swedish Competition Authority (KONKURRENSVERKET)</a:t>
              </a:r>
            </a:p>
          </p:txBody>
        </p:sp>
        <p:pic>
          <p:nvPicPr>
            <p:cNvPr id="7" name="Picture 15">
              <a:extLst>
                <a:ext uri="{FF2B5EF4-FFF2-40B4-BE49-F238E27FC236}">
                  <a16:creationId xmlns:a16="http://schemas.microsoft.com/office/drawing/2014/main" id="{B2EEF7A6-2DCF-D097-529C-96C76C5DAEAB}"/>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51519" y="5668096"/>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A1970814-2342-45A1-49FE-C54B645339EE}"/>
              </a:ext>
            </a:extLst>
          </p:cNvPr>
          <p:cNvGrpSpPr/>
          <p:nvPr/>
        </p:nvGrpSpPr>
        <p:grpSpPr>
          <a:xfrm>
            <a:off x="282592" y="2996952"/>
            <a:ext cx="8617710" cy="720000"/>
            <a:chOff x="251519" y="4804000"/>
            <a:chExt cx="8622037" cy="720000"/>
          </a:xfrm>
        </p:grpSpPr>
        <p:sp>
          <p:nvSpPr>
            <p:cNvPr id="9" name="Rectangle 8">
              <a:extLst>
                <a:ext uri="{FF2B5EF4-FFF2-40B4-BE49-F238E27FC236}">
                  <a16:creationId xmlns:a16="http://schemas.microsoft.com/office/drawing/2014/main" id="{16576241-F4FC-B8FD-198B-44CC84DCDDAD}"/>
                </a:ext>
              </a:extLst>
            </p:cNvPr>
            <p:cNvSpPr/>
            <p:nvPr/>
          </p:nvSpPr>
          <p:spPr>
            <a:xfrm>
              <a:off x="593556" y="4974723"/>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err="1">
                  <a:solidFill>
                    <a:schemeClr val="tx1"/>
                  </a:solidFill>
                  <a:latin typeface="Segoe UI" pitchFamily="34" charset="0"/>
                  <a:cs typeface="Segoe UI" pitchFamily="34" charset="0"/>
                </a:rPr>
                <a:t>Eswatini</a:t>
              </a:r>
              <a:r>
                <a:rPr lang="en-US" dirty="0">
                  <a:solidFill>
                    <a:schemeClr val="tx1"/>
                  </a:solidFill>
                  <a:latin typeface="Segoe UI" pitchFamily="34" charset="0"/>
                  <a:cs typeface="Segoe UI" pitchFamily="34" charset="0"/>
                </a:rPr>
                <a:t> Competition Commission, Swaziland</a:t>
              </a:r>
            </a:p>
          </p:txBody>
        </p:sp>
        <p:pic>
          <p:nvPicPr>
            <p:cNvPr id="15" name="Picture 2" descr="C:\Users\AKS\Desktop\Swaziland.png">
              <a:extLst>
                <a:ext uri="{FF2B5EF4-FFF2-40B4-BE49-F238E27FC236}">
                  <a16:creationId xmlns:a16="http://schemas.microsoft.com/office/drawing/2014/main" id="{42CCAADE-7008-8967-A633-F224ACF73719}"/>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19" y="4804000"/>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50A80A29-12A2-26EA-B68E-DF33BF9BD6E9}"/>
              </a:ext>
            </a:extLst>
          </p:cNvPr>
          <p:cNvGrpSpPr/>
          <p:nvPr/>
        </p:nvGrpSpPr>
        <p:grpSpPr>
          <a:xfrm>
            <a:off x="270792" y="2132856"/>
            <a:ext cx="8629510" cy="720000"/>
            <a:chOff x="251519" y="3939904"/>
            <a:chExt cx="8645637" cy="720000"/>
          </a:xfrm>
        </p:grpSpPr>
        <p:sp>
          <p:nvSpPr>
            <p:cNvPr id="25" name="Rectangle 24">
              <a:extLst>
                <a:ext uri="{FF2B5EF4-FFF2-40B4-BE49-F238E27FC236}">
                  <a16:creationId xmlns:a16="http://schemas.microsoft.com/office/drawing/2014/main" id="{C5ED36D0-B59D-A397-9741-57D899687716}"/>
                </a:ext>
              </a:extLst>
            </p:cNvPr>
            <p:cNvSpPr/>
            <p:nvPr/>
          </p:nvSpPr>
          <p:spPr>
            <a:xfrm>
              <a:off x="617156" y="4113640"/>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Consumer Affairs Authority, Sri Lanka</a:t>
              </a:r>
            </a:p>
          </p:txBody>
        </p:sp>
        <p:pic>
          <p:nvPicPr>
            <p:cNvPr id="26" name="Picture 3" descr="C:\Users\AKS\Desktop\Sri Lanka.png">
              <a:extLst>
                <a:ext uri="{FF2B5EF4-FFF2-40B4-BE49-F238E27FC236}">
                  <a16:creationId xmlns:a16="http://schemas.microsoft.com/office/drawing/2014/main" id="{2280DD49-2ED0-4A86-EF9A-B2DB3C87AF26}"/>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19" y="3939904"/>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1676245"/>
      </p:ext>
    </p:extLst>
  </p:cSld>
  <p:clrMapOvr>
    <a:overrideClrMapping bg1="lt1" tx1="dk1" bg2="lt2" tx2="dk2" accent1="accent1" accent2="accent2" accent3="accent3" accent4="accent4" accent5="accent5" accent6="accent6" hlink="hlink" folHlink="folHlink"/>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
          <p:cNvSpPr txBox="1">
            <a:spLocks noChangeArrowheads="1"/>
          </p:cNvSpPr>
          <p:nvPr/>
        </p:nvSpPr>
        <p:spPr bwMode="auto">
          <a:xfrm>
            <a:off x="0" y="1196752"/>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800" b="1" dirty="0">
                <a:solidFill>
                  <a:schemeClr val="bg1"/>
                </a:solidFill>
                <a:latin typeface="Segoe UI" pitchFamily="34" charset="0"/>
                <a:cs typeface="Segoe UI" pitchFamily="34" charset="0"/>
              </a:rPr>
              <a:t>Support from Countries... since 2010</a:t>
            </a:r>
          </a:p>
          <a:p>
            <a:pPr algn="ctr"/>
            <a:r>
              <a:rPr lang="en-IN" sz="1600" b="1" i="1" dirty="0">
                <a:solidFill>
                  <a:schemeClr val="bg1"/>
                </a:solidFill>
                <a:latin typeface="Segoe UI" pitchFamily="34" charset="0"/>
                <a:cs typeface="Segoe UI" pitchFamily="34" charset="0"/>
              </a:rPr>
              <a:t>Competition agencies expressed support towards a formal adoption of the Day</a:t>
            </a:r>
            <a:endParaRPr lang="en-IN" sz="1600" b="1" i="1" dirty="0">
              <a:latin typeface="Segoe UI" pitchFamily="34" charset="0"/>
              <a:cs typeface="Segoe UI" pitchFamily="34" charset="0"/>
            </a:endParaRPr>
          </a:p>
        </p:txBody>
      </p:sp>
      <p:grpSp>
        <p:nvGrpSpPr>
          <p:cNvPr id="21" name="Group 20">
            <a:extLst>
              <a:ext uri="{FF2B5EF4-FFF2-40B4-BE49-F238E27FC236}">
                <a16:creationId xmlns:a16="http://schemas.microsoft.com/office/drawing/2014/main" id="{FC79133E-234A-09DD-861B-607145693947}"/>
              </a:ext>
            </a:extLst>
          </p:cNvPr>
          <p:cNvGrpSpPr/>
          <p:nvPr/>
        </p:nvGrpSpPr>
        <p:grpSpPr>
          <a:xfrm>
            <a:off x="275668" y="5564400"/>
            <a:ext cx="8624633" cy="720000"/>
            <a:chOff x="272523" y="2132856"/>
            <a:chExt cx="8624633" cy="720000"/>
          </a:xfrm>
        </p:grpSpPr>
        <p:sp>
          <p:nvSpPr>
            <p:cNvPr id="9" name="Rectangle 8">
              <a:extLst>
                <a:ext uri="{FF2B5EF4-FFF2-40B4-BE49-F238E27FC236}">
                  <a16:creationId xmlns:a16="http://schemas.microsoft.com/office/drawing/2014/main" id="{2129183F-72F0-41A8-B8F8-59F1299AEAC3}"/>
                </a:ext>
              </a:extLst>
            </p:cNvPr>
            <p:cNvSpPr/>
            <p:nvPr/>
          </p:nvSpPr>
          <p:spPr>
            <a:xfrm>
              <a:off x="617156" y="2311462"/>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Office of Fair Trading, United Kingdom</a:t>
              </a:r>
            </a:p>
          </p:txBody>
        </p:sp>
        <p:pic>
          <p:nvPicPr>
            <p:cNvPr id="10" name="Picture 2" descr="C:\Users\AKS\Desktop\UK Flag.png">
              <a:extLst>
                <a:ext uri="{FF2B5EF4-FFF2-40B4-BE49-F238E27FC236}">
                  <a16:creationId xmlns:a16="http://schemas.microsoft.com/office/drawing/2014/main" id="{3C20ACCD-3911-4E48-859B-58B96A75959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23" y="2132856"/>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0E1333E6-49C6-106D-6F72-7A80392367F7}"/>
              </a:ext>
            </a:extLst>
          </p:cNvPr>
          <p:cNvGrpSpPr/>
          <p:nvPr/>
        </p:nvGrpSpPr>
        <p:grpSpPr>
          <a:xfrm>
            <a:off x="264442" y="4700424"/>
            <a:ext cx="8635859" cy="720000"/>
            <a:chOff x="251520" y="5668096"/>
            <a:chExt cx="8635859" cy="720000"/>
          </a:xfrm>
        </p:grpSpPr>
        <p:sp>
          <p:nvSpPr>
            <p:cNvPr id="2" name="Rectangle 1">
              <a:extLst>
                <a:ext uri="{FF2B5EF4-FFF2-40B4-BE49-F238E27FC236}">
                  <a16:creationId xmlns:a16="http://schemas.microsoft.com/office/drawing/2014/main" id="{E1AFD8A0-D505-389C-E09E-E5871146DE75}"/>
                </a:ext>
              </a:extLst>
            </p:cNvPr>
            <p:cNvSpPr/>
            <p:nvPr/>
          </p:nvSpPr>
          <p:spPr>
            <a:xfrm>
              <a:off x="611560" y="5845222"/>
              <a:ext cx="8275819"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The Antimonopoly Committee of Ukraine</a:t>
              </a:r>
            </a:p>
          </p:txBody>
        </p:sp>
        <p:pic>
          <p:nvPicPr>
            <p:cNvPr id="3" name="Picture 19">
              <a:extLst>
                <a:ext uri="{FF2B5EF4-FFF2-40B4-BE49-F238E27FC236}">
                  <a16:creationId xmlns:a16="http://schemas.microsoft.com/office/drawing/2014/main" id="{8896B121-DC6D-3100-4040-9455C2DE3F71}"/>
                </a:ext>
              </a:extLst>
            </p:cNvPr>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5668096"/>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8842BD3F-4DA1-D967-B4F5-C3E452310BFF}"/>
              </a:ext>
            </a:extLst>
          </p:cNvPr>
          <p:cNvGrpSpPr/>
          <p:nvPr/>
        </p:nvGrpSpPr>
        <p:grpSpPr>
          <a:xfrm>
            <a:off x="275668" y="2996952"/>
            <a:ext cx="8632372" cy="720000"/>
            <a:chOff x="250824" y="3939904"/>
            <a:chExt cx="8632372" cy="720000"/>
          </a:xfrm>
        </p:grpSpPr>
        <p:sp>
          <p:nvSpPr>
            <p:cNvPr id="5" name="Rectangle 4">
              <a:extLst>
                <a:ext uri="{FF2B5EF4-FFF2-40B4-BE49-F238E27FC236}">
                  <a16:creationId xmlns:a16="http://schemas.microsoft.com/office/drawing/2014/main" id="{172F608E-DF12-86A7-9ACD-C85478716563}"/>
                </a:ext>
              </a:extLst>
            </p:cNvPr>
            <p:cNvSpPr/>
            <p:nvPr/>
          </p:nvSpPr>
          <p:spPr>
            <a:xfrm>
              <a:off x="603196" y="4113640"/>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Trinidad and Tobago Fair Trading Commission</a:t>
              </a:r>
              <a:endParaRPr lang="es-ES" dirty="0">
                <a:solidFill>
                  <a:schemeClr val="tx1"/>
                </a:solidFill>
                <a:latin typeface="Segoe UI" pitchFamily="34" charset="0"/>
                <a:cs typeface="Segoe UI" pitchFamily="34" charset="0"/>
              </a:endParaRPr>
            </a:p>
          </p:txBody>
        </p:sp>
        <p:pic>
          <p:nvPicPr>
            <p:cNvPr id="6" name="Picture 2" descr="C:\Users\AKS\Desktop\Trinidad and Tobago.png">
              <a:extLst>
                <a:ext uri="{FF2B5EF4-FFF2-40B4-BE49-F238E27FC236}">
                  <a16:creationId xmlns:a16="http://schemas.microsoft.com/office/drawing/2014/main" id="{408F96B5-5102-BF2B-23F7-3C03BEDC9B9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4" y="3939904"/>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E67A9C35-5C4B-559A-1918-AA1918952BB4}"/>
              </a:ext>
            </a:extLst>
          </p:cNvPr>
          <p:cNvGrpSpPr/>
          <p:nvPr/>
        </p:nvGrpSpPr>
        <p:grpSpPr>
          <a:xfrm>
            <a:off x="258217" y="3861048"/>
            <a:ext cx="8649476" cy="720000"/>
            <a:chOff x="250825" y="4804000"/>
            <a:chExt cx="8649476" cy="720000"/>
          </a:xfrm>
        </p:grpSpPr>
        <p:sp>
          <p:nvSpPr>
            <p:cNvPr id="17" name="Rectangle 16">
              <a:extLst>
                <a:ext uri="{FF2B5EF4-FFF2-40B4-BE49-F238E27FC236}">
                  <a16:creationId xmlns:a16="http://schemas.microsoft.com/office/drawing/2014/main" id="{D2600683-496B-5074-C18E-71E66FC34921}"/>
                </a:ext>
              </a:extLst>
            </p:cNvPr>
            <p:cNvSpPr/>
            <p:nvPr/>
          </p:nvSpPr>
          <p:spPr>
            <a:xfrm>
              <a:off x="638100" y="4977736"/>
              <a:ext cx="8262201"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Trade Competition Commission of Thailand</a:t>
              </a:r>
            </a:p>
          </p:txBody>
        </p:sp>
        <p:pic>
          <p:nvPicPr>
            <p:cNvPr id="18" name="Picture 2" descr="C:\Users\AKS\Desktop\Thailand.png">
              <a:extLst>
                <a:ext uri="{FF2B5EF4-FFF2-40B4-BE49-F238E27FC236}">
                  <a16:creationId xmlns:a16="http://schemas.microsoft.com/office/drawing/2014/main" id="{310529DC-41EC-BF50-ADAC-A4CF7A37024D}"/>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4804000"/>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EFD43EF-CD1A-0710-3802-30F10D50B98E}"/>
              </a:ext>
            </a:extLst>
          </p:cNvPr>
          <p:cNvGrpSpPr/>
          <p:nvPr/>
        </p:nvGrpSpPr>
        <p:grpSpPr>
          <a:xfrm>
            <a:off x="275668" y="2132856"/>
            <a:ext cx="8632025" cy="720000"/>
            <a:chOff x="251519" y="2211712"/>
            <a:chExt cx="8631677" cy="720000"/>
          </a:xfrm>
        </p:grpSpPr>
        <p:sp>
          <p:nvSpPr>
            <p:cNvPr id="20" name="Rectangle 19">
              <a:extLst>
                <a:ext uri="{FF2B5EF4-FFF2-40B4-BE49-F238E27FC236}">
                  <a16:creationId xmlns:a16="http://schemas.microsoft.com/office/drawing/2014/main" id="{5449C889-30F8-D4E2-2E07-00539B7CF28F}"/>
                </a:ext>
              </a:extLst>
            </p:cNvPr>
            <p:cNvSpPr/>
            <p:nvPr/>
          </p:nvSpPr>
          <p:spPr>
            <a:xfrm>
              <a:off x="603196" y="2385448"/>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s-ES" dirty="0" err="1">
                  <a:solidFill>
                    <a:schemeClr val="tx1"/>
                  </a:solidFill>
                  <a:latin typeface="Segoe UI" pitchFamily="34" charset="0"/>
                  <a:cs typeface="Segoe UI" pitchFamily="34" charset="0"/>
                </a:rPr>
                <a:t>Taiwan</a:t>
              </a:r>
              <a:r>
                <a:rPr lang="es-ES" dirty="0">
                  <a:solidFill>
                    <a:schemeClr val="tx1"/>
                  </a:solidFill>
                  <a:latin typeface="Segoe UI" pitchFamily="34" charset="0"/>
                  <a:cs typeface="Segoe UI" pitchFamily="34" charset="0"/>
                </a:rPr>
                <a:t> </a:t>
              </a:r>
              <a:r>
                <a:rPr lang="es-ES" dirty="0" err="1">
                  <a:solidFill>
                    <a:schemeClr val="tx1"/>
                  </a:solidFill>
                  <a:latin typeface="Segoe UI" pitchFamily="34" charset="0"/>
                  <a:cs typeface="Segoe UI" pitchFamily="34" charset="0"/>
                </a:rPr>
                <a:t>Fair</a:t>
              </a:r>
              <a:r>
                <a:rPr lang="es-ES" dirty="0">
                  <a:solidFill>
                    <a:schemeClr val="tx1"/>
                  </a:solidFill>
                  <a:latin typeface="Segoe UI" pitchFamily="34" charset="0"/>
                  <a:cs typeface="Segoe UI" pitchFamily="34" charset="0"/>
                </a:rPr>
                <a:t> </a:t>
              </a:r>
              <a:r>
                <a:rPr lang="es-ES" dirty="0" err="1">
                  <a:solidFill>
                    <a:schemeClr val="tx1"/>
                  </a:solidFill>
                  <a:latin typeface="Segoe UI" pitchFamily="34" charset="0"/>
                  <a:cs typeface="Segoe UI" pitchFamily="34" charset="0"/>
                </a:rPr>
                <a:t>Trade</a:t>
              </a:r>
              <a:r>
                <a:rPr lang="es-ES" dirty="0">
                  <a:solidFill>
                    <a:schemeClr val="tx1"/>
                  </a:solidFill>
                  <a:latin typeface="Segoe UI" pitchFamily="34" charset="0"/>
                  <a:cs typeface="Segoe UI" pitchFamily="34" charset="0"/>
                </a:rPr>
                <a:t> </a:t>
              </a:r>
              <a:r>
                <a:rPr lang="es-ES" dirty="0" err="1">
                  <a:solidFill>
                    <a:schemeClr val="tx1"/>
                  </a:solidFill>
                  <a:latin typeface="Segoe UI" pitchFamily="34" charset="0"/>
                  <a:cs typeface="Segoe UI" pitchFamily="34" charset="0"/>
                </a:rPr>
                <a:t>Commission</a:t>
              </a:r>
              <a:endParaRPr lang="es-ES" dirty="0">
                <a:solidFill>
                  <a:schemeClr val="tx1"/>
                </a:solidFill>
                <a:latin typeface="Segoe UI" pitchFamily="34" charset="0"/>
                <a:cs typeface="Segoe UI" pitchFamily="34" charset="0"/>
              </a:endParaRPr>
            </a:p>
          </p:txBody>
        </p:sp>
        <p:pic>
          <p:nvPicPr>
            <p:cNvPr id="26" name="Picture 25">
              <a:extLst>
                <a:ext uri="{FF2B5EF4-FFF2-40B4-BE49-F238E27FC236}">
                  <a16:creationId xmlns:a16="http://schemas.microsoft.com/office/drawing/2014/main" id="{C62BD89F-2550-30A8-9948-98EA66364A9A}"/>
                </a:ext>
              </a:extLst>
            </p:cNvPr>
            <p:cNvPicPr>
              <a:picLocks/>
            </p:cNvPicPr>
            <p:nvPr/>
          </p:nvPicPr>
          <p:blipFill>
            <a:blip r:embed="rId7" cstate="print">
              <a:extLst>
                <a:ext uri="{28A0092B-C50C-407E-A947-70E740481C1C}">
                  <a14:useLocalDpi xmlns:a14="http://schemas.microsoft.com/office/drawing/2010/main" val="0"/>
                </a:ext>
              </a:extLst>
            </a:blip>
            <a:srcRect l="16726" r="16726"/>
            <a:stretch/>
          </p:blipFill>
          <p:spPr bwMode="auto">
            <a:xfrm>
              <a:off x="251519" y="2211712"/>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6536807"/>
      </p:ext>
    </p:extLst>
  </p:cSld>
  <p:clrMapOvr>
    <a:overrideClrMapping bg1="lt1" tx1="dk1" bg2="lt2" tx2="dk2" accent1="accent1" accent2="accent2" accent3="accent3" accent4="accent4" accent5="accent5" accent6="accent6" hlink="hlink" folHlink="folHlink"/>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CE604-6AFE-0D94-B5F9-B1EBFEE633AE}"/>
            </a:ext>
          </a:extLst>
        </p:cNvPr>
        <p:cNvGrpSpPr/>
        <p:nvPr/>
      </p:nvGrpSpPr>
      <p:grpSpPr>
        <a:xfrm>
          <a:off x="0" y="0"/>
          <a:ext cx="0" cy="0"/>
          <a:chOff x="0" y="0"/>
          <a:chExt cx="0" cy="0"/>
        </a:xfrm>
      </p:grpSpPr>
      <p:sp>
        <p:nvSpPr>
          <p:cNvPr id="14" name="TextBox 2">
            <a:extLst>
              <a:ext uri="{FF2B5EF4-FFF2-40B4-BE49-F238E27FC236}">
                <a16:creationId xmlns:a16="http://schemas.microsoft.com/office/drawing/2014/main" id="{012462AB-E949-A3A0-7B98-6828E6C8B4E1}"/>
              </a:ext>
            </a:extLst>
          </p:cNvPr>
          <p:cNvSpPr txBox="1">
            <a:spLocks noChangeArrowheads="1"/>
          </p:cNvSpPr>
          <p:nvPr/>
        </p:nvSpPr>
        <p:spPr bwMode="auto">
          <a:xfrm>
            <a:off x="0" y="1196752"/>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800" b="1" dirty="0">
                <a:solidFill>
                  <a:schemeClr val="bg1"/>
                </a:solidFill>
                <a:latin typeface="Segoe UI" pitchFamily="34" charset="0"/>
                <a:cs typeface="Segoe UI" pitchFamily="34" charset="0"/>
              </a:rPr>
              <a:t>Support from Countries... since 2010</a:t>
            </a:r>
          </a:p>
          <a:p>
            <a:pPr algn="ctr"/>
            <a:r>
              <a:rPr lang="en-IN" sz="1600" b="1" i="1" dirty="0">
                <a:solidFill>
                  <a:schemeClr val="bg1"/>
                </a:solidFill>
                <a:latin typeface="Segoe UI" pitchFamily="34" charset="0"/>
                <a:cs typeface="Segoe UI" pitchFamily="34" charset="0"/>
              </a:rPr>
              <a:t>Competition agencies expressed support towards a formal adoption of the Day</a:t>
            </a:r>
            <a:endParaRPr lang="en-IN" sz="1600" b="1" i="1" dirty="0">
              <a:latin typeface="Segoe UI" pitchFamily="34" charset="0"/>
              <a:cs typeface="Segoe UI" pitchFamily="34" charset="0"/>
            </a:endParaRPr>
          </a:p>
        </p:txBody>
      </p:sp>
      <p:grpSp>
        <p:nvGrpSpPr>
          <p:cNvPr id="24" name="Group 23">
            <a:extLst>
              <a:ext uri="{FF2B5EF4-FFF2-40B4-BE49-F238E27FC236}">
                <a16:creationId xmlns:a16="http://schemas.microsoft.com/office/drawing/2014/main" id="{6AECDDDA-B224-75D9-2F32-7382722FC22A}"/>
              </a:ext>
            </a:extLst>
          </p:cNvPr>
          <p:cNvGrpSpPr/>
          <p:nvPr/>
        </p:nvGrpSpPr>
        <p:grpSpPr>
          <a:xfrm>
            <a:off x="250824" y="3861048"/>
            <a:ext cx="8640734" cy="720000"/>
            <a:chOff x="250824" y="4725144"/>
            <a:chExt cx="8640734" cy="720000"/>
          </a:xfrm>
        </p:grpSpPr>
        <p:sp>
          <p:nvSpPr>
            <p:cNvPr id="12" name="Rectangle 11">
              <a:extLst>
                <a:ext uri="{FF2B5EF4-FFF2-40B4-BE49-F238E27FC236}">
                  <a16:creationId xmlns:a16="http://schemas.microsoft.com/office/drawing/2014/main" id="{0E2A3E1B-E718-068D-FE80-86ED69050567}"/>
                </a:ext>
              </a:extLst>
            </p:cNvPr>
            <p:cNvSpPr/>
            <p:nvPr/>
          </p:nvSpPr>
          <p:spPr bwMode="auto">
            <a:xfrm>
              <a:off x="611558" y="4908957"/>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Competition and Tariff Commission, Zimbabwe</a:t>
              </a:r>
            </a:p>
          </p:txBody>
        </p:sp>
        <p:pic>
          <p:nvPicPr>
            <p:cNvPr id="13" name="Picture 22">
              <a:extLst>
                <a:ext uri="{FF2B5EF4-FFF2-40B4-BE49-F238E27FC236}">
                  <a16:creationId xmlns:a16="http://schemas.microsoft.com/office/drawing/2014/main" id="{CEA6EC23-1229-F30D-4DA1-4B39423ED6CA}"/>
                </a:ext>
              </a:extLst>
            </p:cNvPr>
            <p:cNvPicPr>
              <a:picLocks/>
            </p:cNvPicPr>
            <p:nvPr/>
          </p:nvPicPr>
          <p:blipFill>
            <a:blip r:embed="rId3" cstate="print">
              <a:extLst>
                <a:ext uri="{28A0092B-C50C-407E-A947-70E740481C1C}">
                  <a14:useLocalDpi xmlns:a14="http://schemas.microsoft.com/office/drawing/2010/main" val="0"/>
                </a:ext>
              </a:extLst>
            </a:blip>
            <a:srcRect l="1320" t="2554" r="1320" b="2554"/>
            <a:stretch>
              <a:fillRect/>
            </a:stretch>
          </p:blipFill>
          <p:spPr bwMode="auto">
            <a:xfrm>
              <a:off x="250824" y="4725144"/>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B48A26D2-1ED8-4D74-2360-460A747AAEE6}"/>
              </a:ext>
            </a:extLst>
          </p:cNvPr>
          <p:cNvGrpSpPr/>
          <p:nvPr/>
        </p:nvGrpSpPr>
        <p:grpSpPr>
          <a:xfrm>
            <a:off x="250824" y="2996952"/>
            <a:ext cx="8646336" cy="720000"/>
            <a:chOff x="250824" y="3861048"/>
            <a:chExt cx="8646336" cy="720000"/>
          </a:xfrm>
        </p:grpSpPr>
        <p:sp>
          <p:nvSpPr>
            <p:cNvPr id="15" name="Rectangle 14">
              <a:extLst>
                <a:ext uri="{FF2B5EF4-FFF2-40B4-BE49-F238E27FC236}">
                  <a16:creationId xmlns:a16="http://schemas.microsoft.com/office/drawing/2014/main" id="{E96664F8-F821-D579-4C42-285924701C07}"/>
                </a:ext>
              </a:extLst>
            </p:cNvPr>
            <p:cNvSpPr/>
            <p:nvPr/>
          </p:nvSpPr>
          <p:spPr bwMode="auto">
            <a:xfrm>
              <a:off x="617160" y="4052786"/>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Competition and Consumer Protection Commission, Zambia</a:t>
              </a:r>
            </a:p>
          </p:txBody>
        </p:sp>
        <p:pic>
          <p:nvPicPr>
            <p:cNvPr id="16" name="Picture 21">
              <a:extLst>
                <a:ext uri="{FF2B5EF4-FFF2-40B4-BE49-F238E27FC236}">
                  <a16:creationId xmlns:a16="http://schemas.microsoft.com/office/drawing/2014/main" id="{5CA0E456-AA26-4F8A-CD12-28DA5636D974}"/>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50824" y="3861048"/>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92BCA397-7B87-AE7E-FF32-10A05A1E4789}"/>
              </a:ext>
            </a:extLst>
          </p:cNvPr>
          <p:cNvGrpSpPr/>
          <p:nvPr/>
        </p:nvGrpSpPr>
        <p:grpSpPr>
          <a:xfrm>
            <a:off x="256772" y="2132856"/>
            <a:ext cx="8640734" cy="720000"/>
            <a:chOff x="256772" y="2996952"/>
            <a:chExt cx="8640734" cy="720000"/>
          </a:xfrm>
        </p:grpSpPr>
        <p:sp>
          <p:nvSpPr>
            <p:cNvPr id="7" name="Rectangle 6">
              <a:extLst>
                <a:ext uri="{FF2B5EF4-FFF2-40B4-BE49-F238E27FC236}">
                  <a16:creationId xmlns:a16="http://schemas.microsoft.com/office/drawing/2014/main" id="{30EB34A5-1DF5-D4C5-658D-0D07566CECF3}"/>
                </a:ext>
              </a:extLst>
            </p:cNvPr>
            <p:cNvSpPr/>
            <p:nvPr/>
          </p:nvSpPr>
          <p:spPr bwMode="auto">
            <a:xfrm>
              <a:off x="617506" y="3170688"/>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Vietnam Competition Authority</a:t>
              </a:r>
            </a:p>
          </p:txBody>
        </p:sp>
        <p:pic>
          <p:nvPicPr>
            <p:cNvPr id="8" name="Picture 20">
              <a:extLst>
                <a:ext uri="{FF2B5EF4-FFF2-40B4-BE49-F238E27FC236}">
                  <a16:creationId xmlns:a16="http://schemas.microsoft.com/office/drawing/2014/main" id="{EE0A4541-65E6-FA9B-4DE1-AB3810214E7F}"/>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56772" y="2996952"/>
              <a:ext cx="720000" cy="720000"/>
            </a:xfrm>
            <a:prstGeom prst="ellipse">
              <a:avLst/>
            </a:prstGeom>
            <a:ln w="317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2171957"/>
      </p:ext>
    </p:extLst>
  </p:cSld>
  <p:clrMapOvr>
    <a:overrideClrMapping bg1="lt1" tx1="dk1" bg2="lt2" tx2="dk2" accent1="accent1" accent2="accent2" accent3="accent3" accent4="accent4" accent5="accent5" accent6="accent6" hlink="hlink" folHlink="folHlink"/>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4A89A5-90E0-D532-C6E9-31DE0DDF2D3B}"/>
              </a:ext>
            </a:extLst>
          </p:cNvPr>
          <p:cNvSpPr>
            <a:spLocks noGrp="1"/>
          </p:cNvSpPr>
          <p:nvPr>
            <p:ph type="sldNum" sz="quarter" idx="12"/>
          </p:nvPr>
        </p:nvSpPr>
        <p:spPr/>
        <p:txBody>
          <a:bodyPr/>
          <a:lstStyle/>
          <a:p>
            <a:fld id="{21D7337F-C307-4F9B-8E00-0E2205FDBD67}" type="slidenum">
              <a:rPr lang="en-US" smtClean="0"/>
              <a:pPr/>
              <a:t>2</a:t>
            </a:fld>
            <a:endParaRPr lang="en-US"/>
          </a:p>
        </p:txBody>
      </p:sp>
      <p:graphicFrame>
        <p:nvGraphicFramePr>
          <p:cNvPr id="7" name="Table 6">
            <a:extLst>
              <a:ext uri="{FF2B5EF4-FFF2-40B4-BE49-F238E27FC236}">
                <a16:creationId xmlns:a16="http://schemas.microsoft.com/office/drawing/2014/main" id="{6861FE2D-8FF9-0717-E174-BC8A5ADBCF91}"/>
              </a:ext>
            </a:extLst>
          </p:cNvPr>
          <p:cNvGraphicFramePr>
            <a:graphicFrameLocks noGrp="1"/>
          </p:cNvGraphicFramePr>
          <p:nvPr>
            <p:extLst>
              <p:ext uri="{D42A27DB-BD31-4B8C-83A1-F6EECF244321}">
                <p14:modId xmlns:p14="http://schemas.microsoft.com/office/powerpoint/2010/main" val="1405583922"/>
              </p:ext>
            </p:extLst>
          </p:nvPr>
        </p:nvGraphicFramePr>
        <p:xfrm>
          <a:off x="1574276" y="1998482"/>
          <a:ext cx="6136850" cy="4572000"/>
        </p:xfrm>
        <a:graphic>
          <a:graphicData uri="http://schemas.openxmlformats.org/drawingml/2006/table">
            <a:tbl>
              <a:tblPr firstCol="1" lastRow="1">
                <a:tableStyleId>{2D5ABB26-0587-4C30-8999-92F81FD0307C}</a:tableStyleId>
              </a:tblPr>
              <a:tblGrid>
                <a:gridCol w="6136850">
                  <a:extLst>
                    <a:ext uri="{9D8B030D-6E8A-4147-A177-3AD203B41FA5}">
                      <a16:colId xmlns:a16="http://schemas.microsoft.com/office/drawing/2014/main" val="3274207003"/>
                    </a:ext>
                  </a:extLst>
                </a:gridCol>
              </a:tblGrid>
              <a:tr h="4572000">
                <a:tc>
                  <a:txBody>
                    <a:bodyPr/>
                    <a:lstStyle/>
                    <a:p>
                      <a:endParaRPr lang="en-IN" dirty="0"/>
                    </a:p>
                  </a:txBody>
                  <a:tcPr/>
                </a:tc>
                <a:extLst>
                  <a:ext uri="{0D108BD9-81ED-4DB2-BD59-A6C34878D82A}">
                    <a16:rowId xmlns:a16="http://schemas.microsoft.com/office/drawing/2014/main" val="3358624219"/>
                  </a:ext>
                </a:extLst>
              </a:tr>
            </a:tbl>
          </a:graphicData>
        </a:graphic>
      </p:graphicFrame>
      <p:graphicFrame>
        <p:nvGraphicFramePr>
          <p:cNvPr id="9" name="Table 8">
            <a:extLst>
              <a:ext uri="{FF2B5EF4-FFF2-40B4-BE49-F238E27FC236}">
                <a16:creationId xmlns:a16="http://schemas.microsoft.com/office/drawing/2014/main" id="{6F0ACF99-EE15-39BE-FAA9-BB8E377C0BBC}"/>
              </a:ext>
            </a:extLst>
          </p:cNvPr>
          <p:cNvGraphicFramePr>
            <a:graphicFrameLocks noGrp="1"/>
          </p:cNvGraphicFramePr>
          <p:nvPr>
            <p:extLst>
              <p:ext uri="{D42A27DB-BD31-4B8C-83A1-F6EECF244321}">
                <p14:modId xmlns:p14="http://schemas.microsoft.com/office/powerpoint/2010/main" val="2406627462"/>
              </p:ext>
            </p:extLst>
          </p:nvPr>
        </p:nvGraphicFramePr>
        <p:xfrm>
          <a:off x="1115616" y="1998482"/>
          <a:ext cx="7344816" cy="4187374"/>
        </p:xfrm>
        <a:graphic>
          <a:graphicData uri="http://schemas.openxmlformats.org/drawingml/2006/table">
            <a:tbl>
              <a:tblPr firstRow="1" bandRow="1">
                <a:tableStyleId>{5C22544A-7EE6-4342-B048-85BDC9FD1C3A}</a:tableStyleId>
              </a:tblPr>
              <a:tblGrid>
                <a:gridCol w="3672408">
                  <a:extLst>
                    <a:ext uri="{9D8B030D-6E8A-4147-A177-3AD203B41FA5}">
                      <a16:colId xmlns:a16="http://schemas.microsoft.com/office/drawing/2014/main" val="3257662157"/>
                    </a:ext>
                  </a:extLst>
                </a:gridCol>
                <a:gridCol w="3672408">
                  <a:extLst>
                    <a:ext uri="{9D8B030D-6E8A-4147-A177-3AD203B41FA5}">
                      <a16:colId xmlns:a16="http://schemas.microsoft.com/office/drawing/2014/main" val="3387218588"/>
                    </a:ext>
                  </a:extLst>
                </a:gridCol>
              </a:tblGrid>
              <a:tr h="536482">
                <a:tc>
                  <a:txBody>
                    <a:bodyPr/>
                    <a:lstStyle/>
                    <a:p>
                      <a:pPr algn="ctr">
                        <a:lnSpc>
                          <a:spcPct val="115000"/>
                        </a:lnSpc>
                        <a:spcAft>
                          <a:spcPts val="800"/>
                        </a:spcAft>
                        <a:buNone/>
                      </a:pPr>
                      <a:r>
                        <a:rPr lang="en-IN" sz="1600" b="0" kern="1200" dirty="0">
                          <a:solidFill>
                            <a:schemeClr val="dk1"/>
                          </a:solidFill>
                          <a:effectLst/>
                          <a:latin typeface="Segoe UI" panose="020B0502040204020203" pitchFamily="34" charset="0"/>
                          <a:ea typeface="+mn-ea"/>
                          <a:cs typeface="Segoe UI" panose="020B0502040204020203" pitchFamily="34" charset="0"/>
                        </a:rPr>
                        <a:t>Message from Secretary General, CUTS     International </a:t>
                      </a:r>
                    </a:p>
                  </a:txBody>
                  <a:tcPr marL="9525" marR="9525" marT="9525" marB="9525" anchor="ctr">
                    <a:lnT w="38100" cmpd="sng">
                      <a:noFill/>
                    </a:lnT>
                    <a:solidFill>
                      <a:srgbClr val="FFDBB7"/>
                    </a:solidFill>
                  </a:tcPr>
                </a:tc>
                <a:tc>
                  <a:txBody>
                    <a:bodyPr/>
                    <a:lstStyle/>
                    <a:p>
                      <a:pPr marL="0" algn="ctr" defTabSz="914400" rtl="0" eaLnBrk="1" latinLnBrk="0" hangingPunct="1">
                        <a:lnSpc>
                          <a:spcPct val="115000"/>
                        </a:lnSpc>
                        <a:spcAft>
                          <a:spcPts val="800"/>
                        </a:spcAft>
                        <a:buNone/>
                      </a:pPr>
                      <a:r>
                        <a:rPr lang="en-US" sz="1600" b="0" kern="1200" dirty="0">
                          <a:solidFill>
                            <a:schemeClr val="dk1"/>
                          </a:solidFill>
                          <a:effectLst/>
                          <a:latin typeface="Segoe UI" panose="020B0502040204020203" pitchFamily="34" charset="0"/>
                          <a:ea typeface="+mn-ea"/>
                          <a:cs typeface="Segoe UI" panose="020B0502040204020203" pitchFamily="34" charset="0"/>
                        </a:rPr>
                        <a:t>4</a:t>
                      </a:r>
                      <a:endParaRPr lang="en-IN" sz="1600" b="0" kern="1200" dirty="0">
                        <a:solidFill>
                          <a:schemeClr val="dk1"/>
                        </a:solidFill>
                        <a:effectLst/>
                        <a:latin typeface="Segoe UI" panose="020B0502040204020203" pitchFamily="34" charset="0"/>
                        <a:ea typeface="+mn-ea"/>
                        <a:cs typeface="Segoe UI" panose="020B0502040204020203" pitchFamily="34" charset="0"/>
                      </a:endParaRPr>
                    </a:p>
                  </a:txBody>
                  <a:tcPr marL="9525" marR="9525" marT="9525" marB="9525" anchor="ctr">
                    <a:lnT w="38100" cmpd="sng">
                      <a:noFill/>
                    </a:lnT>
                    <a:solidFill>
                      <a:srgbClr val="FFDBB7"/>
                    </a:solidFill>
                  </a:tcPr>
                </a:tc>
                <a:extLst>
                  <a:ext uri="{0D108BD9-81ED-4DB2-BD59-A6C34878D82A}">
                    <a16:rowId xmlns:a16="http://schemas.microsoft.com/office/drawing/2014/main" val="296389420"/>
                  </a:ext>
                </a:extLst>
              </a:tr>
              <a:tr h="617816">
                <a:tc>
                  <a:txBody>
                    <a:bodyPr/>
                    <a:lstStyle/>
                    <a:p>
                      <a:pPr marL="0" algn="l" defTabSz="914400" rtl="0" eaLnBrk="1" latinLnBrk="0" hangingPunct="1">
                        <a:lnSpc>
                          <a:spcPct val="115000"/>
                        </a:lnSpc>
                        <a:spcAft>
                          <a:spcPts val="800"/>
                        </a:spcAft>
                        <a:buNone/>
                      </a:pPr>
                      <a:r>
                        <a:rPr lang="en-IN" sz="1600" b="0" kern="1200" dirty="0">
                          <a:solidFill>
                            <a:schemeClr val="dk1"/>
                          </a:solidFill>
                          <a:effectLst/>
                          <a:latin typeface="Segoe UI" panose="020B0502040204020203" pitchFamily="34" charset="0"/>
                          <a:ea typeface="+mn-ea"/>
                          <a:cs typeface="Segoe UI" panose="020B0502040204020203" pitchFamily="34" charset="0"/>
                        </a:rPr>
                        <a:t>Themes of World Competition Day (2010–2025)</a:t>
                      </a:r>
                    </a:p>
                  </a:txBody>
                  <a:tcPr>
                    <a:solidFill>
                      <a:schemeClr val="accent3">
                        <a:lumMod val="20000"/>
                        <a:lumOff val="80000"/>
                      </a:schemeClr>
                    </a:solidFill>
                  </a:tcPr>
                </a:tc>
                <a:tc>
                  <a:txBody>
                    <a:bodyPr/>
                    <a:lstStyle/>
                    <a:p>
                      <a:pPr algn="ctr"/>
                      <a:r>
                        <a:rPr lang="en-IN" sz="1600" kern="1200" dirty="0">
                          <a:solidFill>
                            <a:schemeClr val="dk1"/>
                          </a:solidFill>
                          <a:effectLst/>
                          <a:latin typeface="Segoe UI" panose="020B0502040204020203" pitchFamily="34" charset="0"/>
                          <a:ea typeface="+mn-ea"/>
                          <a:cs typeface="Segoe UI" panose="020B0502040204020203" pitchFamily="34" charset="0"/>
                        </a:rPr>
                        <a:t>5-6</a:t>
                      </a:r>
                      <a:endParaRPr lang="en-IN" sz="1600" dirty="0">
                        <a:latin typeface="Segoe UI" panose="020B0502040204020203" pitchFamily="34" charset="0"/>
                        <a:cs typeface="Segoe UI" panose="020B0502040204020203" pitchFamily="34" charset="0"/>
                      </a:endParaRPr>
                    </a:p>
                  </a:txBody>
                  <a:tcPr>
                    <a:solidFill>
                      <a:schemeClr val="accent3">
                        <a:lumMod val="20000"/>
                        <a:lumOff val="80000"/>
                      </a:schemeClr>
                    </a:solidFill>
                  </a:tcPr>
                </a:tc>
                <a:extLst>
                  <a:ext uri="{0D108BD9-81ED-4DB2-BD59-A6C34878D82A}">
                    <a16:rowId xmlns:a16="http://schemas.microsoft.com/office/drawing/2014/main" val="40608419"/>
                  </a:ext>
                </a:extLst>
              </a:tr>
              <a:tr h="617816">
                <a:tc>
                  <a:txBody>
                    <a:bodyPr/>
                    <a:lstStyle/>
                    <a:p>
                      <a:pPr algn="l"/>
                      <a:r>
                        <a:rPr lang="en-IN" sz="1600" kern="1200" dirty="0">
                          <a:solidFill>
                            <a:schemeClr val="dk1"/>
                          </a:solidFill>
                          <a:effectLst/>
                          <a:latin typeface="Segoe UI" panose="020B0502040204020203" pitchFamily="34" charset="0"/>
                          <a:ea typeface="+mn-ea"/>
                          <a:cs typeface="Segoe UI" panose="020B0502040204020203" pitchFamily="34" charset="0"/>
                        </a:rPr>
                        <a:t>Global Support for World Competition Day</a:t>
                      </a:r>
                      <a:endParaRPr lang="en-IN" sz="1600" dirty="0">
                        <a:latin typeface="Segoe UI" panose="020B0502040204020203" pitchFamily="34" charset="0"/>
                        <a:cs typeface="Segoe UI" panose="020B0502040204020203" pitchFamily="34" charset="0"/>
                      </a:endParaRPr>
                    </a:p>
                  </a:txBody>
                  <a:tcPr>
                    <a:solidFill>
                      <a:srgbClr val="FFCC99"/>
                    </a:solidFill>
                  </a:tcPr>
                </a:tc>
                <a:tc>
                  <a:txBody>
                    <a:bodyPr/>
                    <a:lstStyle/>
                    <a:p>
                      <a:pPr algn="ctr"/>
                      <a:r>
                        <a:rPr lang="en-US" sz="1600" dirty="0">
                          <a:latin typeface="Segoe UI" panose="020B0502040204020203" pitchFamily="34" charset="0"/>
                          <a:cs typeface="Segoe UI" panose="020B0502040204020203" pitchFamily="34" charset="0"/>
                        </a:rPr>
                        <a:t>7-19</a:t>
                      </a:r>
                      <a:endParaRPr lang="en-IN" sz="1600" dirty="0">
                        <a:latin typeface="Segoe UI" panose="020B0502040204020203" pitchFamily="34" charset="0"/>
                        <a:cs typeface="Segoe UI" panose="020B0502040204020203" pitchFamily="34" charset="0"/>
                      </a:endParaRPr>
                    </a:p>
                  </a:txBody>
                  <a:tcPr>
                    <a:solidFill>
                      <a:srgbClr val="FFCC99"/>
                    </a:solidFill>
                  </a:tcPr>
                </a:tc>
                <a:extLst>
                  <a:ext uri="{0D108BD9-81ED-4DB2-BD59-A6C34878D82A}">
                    <a16:rowId xmlns:a16="http://schemas.microsoft.com/office/drawing/2014/main" val="2573371462"/>
                  </a:ext>
                </a:extLst>
              </a:tr>
              <a:tr h="526827">
                <a:tc>
                  <a:txBody>
                    <a:bodyPr/>
                    <a:lstStyle/>
                    <a:p>
                      <a:pPr algn="l"/>
                      <a:r>
                        <a:rPr lang="en-IN" sz="1600" kern="1200" dirty="0">
                          <a:solidFill>
                            <a:schemeClr val="dk1"/>
                          </a:solidFill>
                          <a:effectLst/>
                          <a:latin typeface="Segoe UI" panose="020B0502040204020203" pitchFamily="34" charset="0"/>
                          <a:ea typeface="+mn-ea"/>
                          <a:cs typeface="Segoe UI" panose="020B0502040204020203" pitchFamily="34" charset="0"/>
                        </a:rPr>
                        <a:t>Republic of </a:t>
                      </a:r>
                      <a:r>
                        <a:rPr lang="en-IN" sz="1600" kern="1200">
                          <a:solidFill>
                            <a:schemeClr val="dk1"/>
                          </a:solidFill>
                          <a:effectLst/>
                          <a:latin typeface="Segoe UI" panose="020B0502040204020203" pitchFamily="34" charset="0"/>
                          <a:ea typeface="+mn-ea"/>
                          <a:cs typeface="Segoe UI" panose="020B0502040204020203" pitchFamily="34" charset="0"/>
                        </a:rPr>
                        <a:t>Seychelles, ’a </a:t>
                      </a:r>
                      <a:r>
                        <a:rPr lang="en-IN" sz="1600" kern="1200" dirty="0">
                          <a:solidFill>
                            <a:schemeClr val="dk1"/>
                          </a:solidFill>
                          <a:effectLst/>
                          <a:latin typeface="Segoe UI" panose="020B0502040204020203" pitchFamily="34" charset="0"/>
                          <a:ea typeface="+mn-ea"/>
                          <a:cs typeface="Segoe UI" panose="020B0502040204020203" pitchFamily="34" charset="0"/>
                        </a:rPr>
                        <a:t>letter to UNCTAD’</a:t>
                      </a:r>
                    </a:p>
                  </a:txBody>
                  <a:tcPr>
                    <a:solidFill>
                      <a:schemeClr val="accent3">
                        <a:lumMod val="20000"/>
                        <a:lumOff val="80000"/>
                      </a:schemeClr>
                    </a:solidFill>
                  </a:tcPr>
                </a:tc>
                <a:tc>
                  <a:txBody>
                    <a:bodyPr/>
                    <a:lstStyle/>
                    <a:p>
                      <a:pPr algn="ctr"/>
                      <a:r>
                        <a:rPr lang="en-US" sz="1600" dirty="0">
                          <a:latin typeface="Segoe UI" panose="020B0502040204020203" pitchFamily="34" charset="0"/>
                          <a:cs typeface="Segoe UI" panose="020B0502040204020203" pitchFamily="34" charset="0"/>
                        </a:rPr>
                        <a:t>20</a:t>
                      </a:r>
                      <a:endParaRPr lang="en-IN" sz="1600" dirty="0">
                        <a:latin typeface="Segoe UI" panose="020B0502040204020203" pitchFamily="34" charset="0"/>
                        <a:cs typeface="Segoe UI" panose="020B0502040204020203" pitchFamily="34" charset="0"/>
                      </a:endParaRPr>
                    </a:p>
                  </a:txBody>
                  <a:tcPr>
                    <a:solidFill>
                      <a:schemeClr val="accent3">
                        <a:lumMod val="20000"/>
                        <a:lumOff val="80000"/>
                      </a:schemeClr>
                    </a:solidFill>
                  </a:tcPr>
                </a:tc>
                <a:extLst>
                  <a:ext uri="{0D108BD9-81ED-4DB2-BD59-A6C34878D82A}">
                    <a16:rowId xmlns:a16="http://schemas.microsoft.com/office/drawing/2014/main" val="4205952853"/>
                  </a:ext>
                </a:extLst>
              </a:tr>
              <a:tr h="526827">
                <a:tc>
                  <a:txBody>
                    <a:bodyPr/>
                    <a:lstStyle/>
                    <a:p>
                      <a:pPr algn="l"/>
                      <a:r>
                        <a:rPr lang="en-US" sz="1600" kern="1200" dirty="0">
                          <a:solidFill>
                            <a:schemeClr val="dk1"/>
                          </a:solidFill>
                          <a:effectLst/>
                          <a:latin typeface="Segoe UI" panose="020B0502040204020203" pitchFamily="34" charset="0"/>
                          <a:ea typeface="+mn-ea"/>
                          <a:cs typeface="Segoe UI" panose="020B0502040204020203" pitchFamily="34" charset="0"/>
                        </a:rPr>
                        <a:t>Resolution on 9th UN Conference on Competition and Consumer Protection</a:t>
                      </a:r>
                      <a:endParaRPr lang="en-IN" sz="1600" kern="1200" dirty="0">
                        <a:solidFill>
                          <a:schemeClr val="dk1"/>
                        </a:solidFill>
                        <a:effectLst/>
                        <a:latin typeface="Segoe UI" panose="020B0502040204020203" pitchFamily="34" charset="0"/>
                        <a:ea typeface="+mn-ea"/>
                        <a:cs typeface="Segoe UI" panose="020B0502040204020203" pitchFamily="34" charset="0"/>
                      </a:endParaRPr>
                    </a:p>
                  </a:txBody>
                  <a:tcPr>
                    <a:solidFill>
                      <a:srgbClr val="FFDBB7"/>
                    </a:solidFill>
                  </a:tcPr>
                </a:tc>
                <a:tc>
                  <a:txBody>
                    <a:bodyPr/>
                    <a:lstStyle/>
                    <a:p>
                      <a:pPr algn="ctr"/>
                      <a:r>
                        <a:rPr lang="en-US" sz="1600" dirty="0">
                          <a:latin typeface="Segoe UI" panose="020B0502040204020203" pitchFamily="34" charset="0"/>
                          <a:cs typeface="Segoe UI" panose="020B0502040204020203" pitchFamily="34" charset="0"/>
                        </a:rPr>
                        <a:t>  21</a:t>
                      </a:r>
                      <a:endParaRPr lang="en-IN" sz="1600" dirty="0">
                        <a:latin typeface="Segoe UI" panose="020B0502040204020203" pitchFamily="34" charset="0"/>
                        <a:cs typeface="Segoe UI" panose="020B0502040204020203" pitchFamily="34" charset="0"/>
                      </a:endParaRPr>
                    </a:p>
                  </a:txBody>
                  <a:tcPr>
                    <a:solidFill>
                      <a:srgbClr val="FFDBB7"/>
                    </a:solidFill>
                  </a:tcPr>
                </a:tc>
                <a:extLst>
                  <a:ext uri="{0D108BD9-81ED-4DB2-BD59-A6C34878D82A}">
                    <a16:rowId xmlns:a16="http://schemas.microsoft.com/office/drawing/2014/main" val="1513923840"/>
                  </a:ext>
                </a:extLst>
              </a:tr>
              <a:tr h="617816">
                <a:tc>
                  <a:txBody>
                    <a:bodyPr/>
                    <a:lstStyle/>
                    <a:p>
                      <a:pPr algn="l"/>
                      <a:r>
                        <a:rPr lang="en-IN" sz="1600" kern="1200" dirty="0">
                          <a:solidFill>
                            <a:schemeClr val="dk1"/>
                          </a:solidFill>
                          <a:effectLst/>
                          <a:latin typeface="Segoe UI" panose="020B0502040204020203" pitchFamily="34" charset="0"/>
                          <a:ea typeface="+mn-ea"/>
                          <a:cs typeface="Segoe UI" panose="020B0502040204020203" pitchFamily="34" charset="0"/>
                        </a:rPr>
                        <a:t>International Video Messages of Support (2025)</a:t>
                      </a:r>
                      <a:endParaRPr lang="en-IN" sz="1600" dirty="0">
                        <a:latin typeface="Segoe UI" panose="020B0502040204020203" pitchFamily="34" charset="0"/>
                        <a:cs typeface="Segoe UI" panose="020B0502040204020203" pitchFamily="34" charset="0"/>
                      </a:endParaRPr>
                    </a:p>
                  </a:txBody>
                  <a:tcPr>
                    <a:solidFill>
                      <a:schemeClr val="accent3">
                        <a:lumMod val="20000"/>
                        <a:lumOff val="80000"/>
                      </a:schemeClr>
                    </a:solidFill>
                  </a:tcPr>
                </a:tc>
                <a:tc>
                  <a:txBody>
                    <a:bodyPr/>
                    <a:lstStyle/>
                    <a:p>
                      <a:pPr algn="ctr"/>
                      <a:r>
                        <a:rPr lang="en-US" sz="1600" dirty="0">
                          <a:latin typeface="Segoe UI" panose="020B0502040204020203" pitchFamily="34" charset="0"/>
                          <a:cs typeface="Segoe UI" panose="020B0502040204020203" pitchFamily="34" charset="0"/>
                        </a:rPr>
                        <a:t>22-23</a:t>
                      </a:r>
                      <a:endParaRPr lang="en-IN" sz="1600" dirty="0">
                        <a:latin typeface="Segoe UI" panose="020B0502040204020203" pitchFamily="34" charset="0"/>
                        <a:cs typeface="Segoe UI" panose="020B0502040204020203" pitchFamily="34" charset="0"/>
                      </a:endParaRPr>
                    </a:p>
                  </a:txBody>
                  <a:tcPr>
                    <a:solidFill>
                      <a:schemeClr val="accent3">
                        <a:lumMod val="20000"/>
                        <a:lumOff val="80000"/>
                      </a:schemeClr>
                    </a:solidFill>
                  </a:tcPr>
                </a:tc>
                <a:extLst>
                  <a:ext uri="{0D108BD9-81ED-4DB2-BD59-A6C34878D82A}">
                    <a16:rowId xmlns:a16="http://schemas.microsoft.com/office/drawing/2014/main" val="1204537380"/>
                  </a:ext>
                </a:extLst>
              </a:tr>
              <a:tr h="609480">
                <a:tc>
                  <a:txBody>
                    <a:bodyPr/>
                    <a:lstStyle/>
                    <a:p>
                      <a:pPr algn="ctr">
                        <a:lnSpc>
                          <a:spcPct val="115000"/>
                        </a:lnSpc>
                        <a:spcAft>
                          <a:spcPts val="800"/>
                        </a:spcAft>
                        <a:buNone/>
                      </a:pPr>
                      <a:r>
                        <a:rPr lang="en-IN" sz="1600" kern="1200" dirty="0">
                          <a:solidFill>
                            <a:schemeClr val="dk1"/>
                          </a:solidFill>
                          <a:effectLst/>
                          <a:latin typeface="Segoe UI" panose="020B0502040204020203" pitchFamily="34" charset="0"/>
                          <a:ea typeface="+mn-ea"/>
                          <a:cs typeface="Segoe UI" panose="020B0502040204020203" pitchFamily="34" charset="0"/>
                        </a:rPr>
                        <a:t>Actions Taken Around the World – 2025</a:t>
                      </a:r>
                    </a:p>
                  </a:txBody>
                  <a:tcPr marL="9525" marR="9525" marT="9525" marB="9525" anchor="ctr">
                    <a:solidFill>
                      <a:srgbClr val="FFCC99"/>
                    </a:solidFill>
                  </a:tcPr>
                </a:tc>
                <a:tc>
                  <a:txBody>
                    <a:bodyPr/>
                    <a:lstStyle/>
                    <a:p>
                      <a:pPr algn="ctr"/>
                      <a:r>
                        <a:rPr lang="en-US" sz="1600" dirty="0">
                          <a:latin typeface="Segoe UI" panose="020B0502040204020203" pitchFamily="34" charset="0"/>
                          <a:cs typeface="Segoe UI" panose="020B0502040204020203" pitchFamily="34" charset="0"/>
                        </a:rPr>
                        <a:t>24-30</a:t>
                      </a:r>
                      <a:endParaRPr lang="en-IN" sz="1600" dirty="0">
                        <a:latin typeface="Segoe UI" panose="020B0502040204020203" pitchFamily="34" charset="0"/>
                        <a:cs typeface="Segoe UI" panose="020B0502040204020203" pitchFamily="34" charset="0"/>
                      </a:endParaRPr>
                    </a:p>
                  </a:txBody>
                  <a:tcPr>
                    <a:solidFill>
                      <a:srgbClr val="FFCC99"/>
                    </a:solidFill>
                  </a:tcPr>
                </a:tc>
                <a:extLst>
                  <a:ext uri="{0D108BD9-81ED-4DB2-BD59-A6C34878D82A}">
                    <a16:rowId xmlns:a16="http://schemas.microsoft.com/office/drawing/2014/main" val="2599953055"/>
                  </a:ext>
                </a:extLst>
              </a:tr>
            </a:tbl>
          </a:graphicData>
        </a:graphic>
      </p:graphicFrame>
      <p:graphicFrame>
        <p:nvGraphicFramePr>
          <p:cNvPr id="2" name="Table 1">
            <a:extLst>
              <a:ext uri="{FF2B5EF4-FFF2-40B4-BE49-F238E27FC236}">
                <a16:creationId xmlns:a16="http://schemas.microsoft.com/office/drawing/2014/main" id="{789EB4B3-84A5-69E0-C41B-4BF55C2516CF}"/>
              </a:ext>
            </a:extLst>
          </p:cNvPr>
          <p:cNvGraphicFramePr>
            <a:graphicFrameLocks noGrp="1"/>
          </p:cNvGraphicFramePr>
          <p:nvPr>
            <p:extLst>
              <p:ext uri="{D42A27DB-BD31-4B8C-83A1-F6EECF244321}">
                <p14:modId xmlns:p14="http://schemas.microsoft.com/office/powerpoint/2010/main" val="107582206"/>
              </p:ext>
            </p:extLst>
          </p:nvPr>
        </p:nvGraphicFramePr>
        <p:xfrm>
          <a:off x="1524000" y="1352208"/>
          <a:ext cx="6187126" cy="518160"/>
        </p:xfrm>
        <a:graphic>
          <a:graphicData uri="http://schemas.openxmlformats.org/drawingml/2006/table">
            <a:tbl>
              <a:tblPr firstRow="1" bandRow="1">
                <a:tableStyleId>{5C22544A-7EE6-4342-B048-85BDC9FD1C3A}</a:tableStyleId>
              </a:tblPr>
              <a:tblGrid>
                <a:gridCol w="6187126">
                  <a:extLst>
                    <a:ext uri="{9D8B030D-6E8A-4147-A177-3AD203B41FA5}">
                      <a16:colId xmlns:a16="http://schemas.microsoft.com/office/drawing/2014/main" val="3782606084"/>
                    </a:ext>
                  </a:extLst>
                </a:gridCol>
              </a:tblGrid>
              <a:tr h="316752">
                <a:tc>
                  <a:txBody>
                    <a:bodyPr/>
                    <a:lstStyle/>
                    <a:p>
                      <a:pPr algn="ctr"/>
                      <a:r>
                        <a:rPr lang="en-US" sz="2800" b="1" kern="1200" dirty="0">
                          <a:solidFill>
                            <a:schemeClr val="bg1"/>
                          </a:solidFill>
                          <a:latin typeface="Segoe UI" pitchFamily="34" charset="0"/>
                          <a:ea typeface="+mn-ea"/>
                          <a:cs typeface="Segoe UI" pitchFamily="34" charset="0"/>
                        </a:rPr>
                        <a:t>Index</a:t>
                      </a:r>
                      <a:endParaRPr lang="en-IN" sz="2800" b="1" kern="1200" dirty="0">
                        <a:solidFill>
                          <a:schemeClr val="bg1"/>
                        </a:solidFill>
                        <a:latin typeface="Segoe UI" pitchFamily="34" charset="0"/>
                        <a:ea typeface="+mn-ea"/>
                        <a:cs typeface="Segoe UI"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7331439"/>
                  </a:ext>
                </a:extLst>
              </a:tr>
            </a:tbl>
          </a:graphicData>
        </a:graphic>
      </p:graphicFrame>
    </p:spTree>
    <p:extLst>
      <p:ext uri="{BB962C8B-B14F-4D97-AF65-F5344CB8AC3E}">
        <p14:creationId xmlns:p14="http://schemas.microsoft.com/office/powerpoint/2010/main" val="3267780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2"/>
          <p:cNvSpPr txBox="1">
            <a:spLocks noChangeArrowheads="1"/>
          </p:cNvSpPr>
          <p:nvPr/>
        </p:nvSpPr>
        <p:spPr bwMode="auto">
          <a:xfrm>
            <a:off x="467544" y="1312892"/>
            <a:ext cx="820891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r>
              <a:rPr lang="en-IN" sz="2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Permanent Mission of the Republic of Seychelles submitted a letter to UN Trade and Development (UNCTAD) for official recognition of WCD on 5th December by the United Nations.</a:t>
            </a:r>
            <a:endParaRPr lang="en-IN" sz="2200" b="1" dirty="0">
              <a:solidFill>
                <a:schemeClr val="bg1"/>
              </a:solidFill>
              <a:latin typeface="Segoe UI" pitchFamily="34" charset="0"/>
              <a:cs typeface="Segoe UI" pitchFamily="34" charset="0"/>
            </a:endParaRPr>
          </a:p>
        </p:txBody>
      </p:sp>
      <p:pic>
        <p:nvPicPr>
          <p:cNvPr id="3" name="Picture 2">
            <a:hlinkClick r:id="rId3"/>
            <a:extLst>
              <a:ext uri="{FF2B5EF4-FFF2-40B4-BE49-F238E27FC236}">
                <a16:creationId xmlns:a16="http://schemas.microsoft.com/office/drawing/2014/main" id="{DE6B103A-C78D-2FF9-AD2E-B54D3F5068BA}"/>
              </a:ext>
            </a:extLst>
          </p:cNvPr>
          <p:cNvPicPr>
            <a:picLocks/>
          </p:cNvPicPr>
          <p:nvPr/>
        </p:nvPicPr>
        <p:blipFill>
          <a:blip r:embed="rId4"/>
          <a:stretch>
            <a:fillRect/>
          </a:stretch>
        </p:blipFill>
        <p:spPr>
          <a:xfrm>
            <a:off x="3042000" y="2492896"/>
            <a:ext cx="3060000" cy="3960000"/>
          </a:xfrm>
          <a:prstGeom prst="rect">
            <a:avLst/>
          </a:prstGeom>
          <a:ln>
            <a:solidFill>
              <a:srgbClr val="FFCF37"/>
            </a:solidFill>
          </a:ln>
        </p:spPr>
      </p:pic>
    </p:spTree>
    <p:extLst>
      <p:ext uri="{BB962C8B-B14F-4D97-AF65-F5344CB8AC3E}">
        <p14:creationId xmlns:p14="http://schemas.microsoft.com/office/powerpoint/2010/main" val="765293797"/>
      </p:ext>
    </p:extLst>
  </p:cSld>
  <p:clrMapOvr>
    <a:overrideClrMapping bg1="lt1" tx1="dk1" bg2="lt2" tx2="dk2" accent1="accent1" accent2="accent2" accent3="accent3" accent4="accent4" accent5="accent5" accent6="accent6" hlink="hlink" folHlink="folHlink"/>
  </p:clrMapOvr>
  <p:transition spd="slow">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30E89-F804-831C-B7D9-A02B72E314CB}"/>
            </a:ext>
          </a:extLst>
        </p:cNvPr>
        <p:cNvGrpSpPr/>
        <p:nvPr/>
      </p:nvGrpSpPr>
      <p:grpSpPr>
        <a:xfrm>
          <a:off x="0" y="0"/>
          <a:ext cx="0" cy="0"/>
          <a:chOff x="0" y="0"/>
          <a:chExt cx="0" cy="0"/>
        </a:xfrm>
      </p:grpSpPr>
      <p:sp>
        <p:nvSpPr>
          <p:cNvPr id="15" name="TextBox 2">
            <a:extLst>
              <a:ext uri="{FF2B5EF4-FFF2-40B4-BE49-F238E27FC236}">
                <a16:creationId xmlns:a16="http://schemas.microsoft.com/office/drawing/2014/main" id="{66297FDD-681D-C4BC-80B6-74C2FE8796E9}"/>
              </a:ext>
            </a:extLst>
          </p:cNvPr>
          <p:cNvSpPr txBox="1">
            <a:spLocks noChangeArrowheads="1"/>
          </p:cNvSpPr>
          <p:nvPr/>
        </p:nvSpPr>
        <p:spPr bwMode="auto">
          <a:xfrm>
            <a:off x="467544" y="1312892"/>
            <a:ext cx="820891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r>
              <a:rPr lang="en-US" sz="2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the 9th United Nations Conference on Competition and Consumer Protection (July 2025), the proposal by Kenya was substantively discussed and a resolution adopted.</a:t>
            </a:r>
            <a:endParaRPr lang="en-IN" sz="2200" b="1" dirty="0">
              <a:solidFill>
                <a:schemeClr val="bg1"/>
              </a:solidFill>
              <a:latin typeface="Segoe UI" pitchFamily="34" charset="0"/>
              <a:cs typeface="Segoe UI" pitchFamily="34" charset="0"/>
            </a:endParaRPr>
          </a:p>
        </p:txBody>
      </p:sp>
      <p:pic>
        <p:nvPicPr>
          <p:cNvPr id="3" name="Picture 2">
            <a:hlinkClick r:id="rId3"/>
            <a:extLst>
              <a:ext uri="{FF2B5EF4-FFF2-40B4-BE49-F238E27FC236}">
                <a16:creationId xmlns:a16="http://schemas.microsoft.com/office/drawing/2014/main" id="{9A5534DE-B61B-07B9-2181-F2C5B789B42A}"/>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1223968" y="2528901"/>
            <a:ext cx="3060000" cy="3816423"/>
          </a:xfrm>
          <a:prstGeom prst="rect">
            <a:avLst/>
          </a:prstGeom>
          <a:ln>
            <a:solidFill>
              <a:srgbClr val="FFCF37"/>
            </a:solidFill>
          </a:ln>
        </p:spPr>
      </p:pic>
      <p:sp>
        <p:nvSpPr>
          <p:cNvPr id="2" name="TextBox 2">
            <a:extLst>
              <a:ext uri="{FF2B5EF4-FFF2-40B4-BE49-F238E27FC236}">
                <a16:creationId xmlns:a16="http://schemas.microsoft.com/office/drawing/2014/main" id="{96F20ED6-0435-252A-D1F0-56578119A6D7}"/>
              </a:ext>
            </a:extLst>
          </p:cNvPr>
          <p:cNvSpPr txBox="1">
            <a:spLocks noChangeArrowheads="1"/>
          </p:cNvSpPr>
          <p:nvPr/>
        </p:nvSpPr>
        <p:spPr bwMode="auto">
          <a:xfrm>
            <a:off x="4752528" y="2559675"/>
            <a:ext cx="3347864"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2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Para 29</a:t>
            </a:r>
          </a:p>
          <a:p>
            <a:r>
              <a:rPr lang="en-US" i="1" dirty="0">
                <a:solidFill>
                  <a:schemeClr val="bg1"/>
                </a:solidFill>
                <a:latin typeface="Segoe UI" pitchFamily="34" charset="0"/>
                <a:cs typeface="Segoe UI" pitchFamily="34" charset="0"/>
              </a:rPr>
              <a:t>“Welcomes with appreciation the proposal from the Government of Kenya for the recognition of 5 December as World Competition Day; and encourages Member States to pursue consultations on this issue leading up to the twenty-third session of the Intergovernmental Group of Experts on Competition Law and Policy.”</a:t>
            </a:r>
            <a:endParaRPr lang="en-IN" i="1" dirty="0">
              <a:solidFill>
                <a:schemeClr val="bg1"/>
              </a:solidFill>
              <a:latin typeface="Segoe UI" pitchFamily="34" charset="0"/>
              <a:cs typeface="Segoe UI" pitchFamily="34" charset="0"/>
            </a:endParaRPr>
          </a:p>
        </p:txBody>
      </p:sp>
    </p:spTree>
    <p:extLst>
      <p:ext uri="{BB962C8B-B14F-4D97-AF65-F5344CB8AC3E}">
        <p14:creationId xmlns:p14="http://schemas.microsoft.com/office/powerpoint/2010/main" val="1197267598"/>
      </p:ext>
    </p:extLst>
  </p:cSld>
  <p:clrMapOvr>
    <a:overrideClrMapping bg1="lt1" tx1="dk1" bg2="lt2" tx2="dk2" accent1="accent1" accent2="accent2" accent3="accent3" accent4="accent4" accent5="accent5" accent6="accent6" hlink="hlink" folHlink="folHlink"/>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EC22F-45B4-0E5C-38AF-BD11E622CA52}"/>
            </a:ext>
          </a:extLst>
        </p:cNvPr>
        <p:cNvGrpSpPr/>
        <p:nvPr/>
      </p:nvGrpSpPr>
      <p:grpSpPr>
        <a:xfrm>
          <a:off x="0" y="0"/>
          <a:ext cx="0" cy="0"/>
          <a:chOff x="0" y="0"/>
          <a:chExt cx="0" cy="0"/>
        </a:xfrm>
      </p:grpSpPr>
      <p:sp>
        <p:nvSpPr>
          <p:cNvPr id="15" name="TextBox 2">
            <a:extLst>
              <a:ext uri="{FF2B5EF4-FFF2-40B4-BE49-F238E27FC236}">
                <a16:creationId xmlns:a16="http://schemas.microsoft.com/office/drawing/2014/main" id="{8222AAF3-01B9-A91B-49C2-084F7AE7F0E0}"/>
              </a:ext>
            </a:extLst>
          </p:cNvPr>
          <p:cNvSpPr txBox="1">
            <a:spLocks noChangeArrowheads="1"/>
          </p:cNvSpPr>
          <p:nvPr/>
        </p:nvSpPr>
        <p:spPr bwMode="auto">
          <a:xfrm>
            <a:off x="0" y="1196752"/>
            <a:ext cx="9144000" cy="45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350" b="1" dirty="0">
                <a:solidFill>
                  <a:schemeClr val="bg1"/>
                </a:solidFill>
                <a:latin typeface="Segoe UI" pitchFamily="34" charset="0"/>
                <a:cs typeface="Segoe UI" pitchFamily="34" charset="0"/>
              </a:rPr>
              <a:t>Videos this year </a:t>
            </a:r>
            <a:r>
              <a:rPr lang="en-US" sz="2350" b="1" dirty="0">
                <a:solidFill>
                  <a:schemeClr val="bg1"/>
                </a:solidFill>
                <a:latin typeface="Segoe UI" pitchFamily="34" charset="0"/>
                <a:cs typeface="Segoe UI" pitchFamily="34" charset="0"/>
              </a:rPr>
              <a:t>expressing support to adopt WCD</a:t>
            </a:r>
            <a:endParaRPr lang="en-IN" sz="2350" b="1" dirty="0">
              <a:solidFill>
                <a:schemeClr val="bg1"/>
              </a:solidFill>
              <a:latin typeface="Segoe UI" pitchFamily="34" charset="0"/>
              <a:cs typeface="Segoe UI" pitchFamily="34" charset="0"/>
            </a:endParaRPr>
          </a:p>
        </p:txBody>
      </p:sp>
      <p:sp>
        <p:nvSpPr>
          <p:cNvPr id="20" name="TextBox 1">
            <a:extLst>
              <a:ext uri="{FF2B5EF4-FFF2-40B4-BE49-F238E27FC236}">
                <a16:creationId xmlns:a16="http://schemas.microsoft.com/office/drawing/2014/main" id="{B3A0A866-48C0-1D33-6B3B-0363701FE599}"/>
              </a:ext>
            </a:extLst>
          </p:cNvPr>
          <p:cNvSpPr txBox="1">
            <a:spLocks noChangeArrowheads="1"/>
          </p:cNvSpPr>
          <p:nvPr/>
        </p:nvSpPr>
        <p:spPr bwMode="auto">
          <a:xfrm>
            <a:off x="873420" y="3574177"/>
            <a:ext cx="324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dirty="0">
                <a:solidFill>
                  <a:schemeClr val="bg1"/>
                </a:solidFill>
                <a:latin typeface="Segoe UI" pitchFamily="34" charset="0"/>
                <a:cs typeface="Segoe UI" pitchFamily="34" charset="0"/>
              </a:rPr>
              <a:t>Hellenic Competition Commission Greece</a:t>
            </a:r>
            <a:endParaRPr lang="en-GB" sz="1400" b="1" dirty="0">
              <a:solidFill>
                <a:schemeClr val="bg1"/>
              </a:solidFill>
              <a:latin typeface="Segoe UI" pitchFamily="34" charset="0"/>
              <a:cs typeface="Segoe UI" pitchFamily="34" charset="0"/>
            </a:endParaRPr>
          </a:p>
        </p:txBody>
      </p:sp>
      <p:sp>
        <p:nvSpPr>
          <p:cNvPr id="21" name="TextBox 32">
            <a:extLst>
              <a:ext uri="{FF2B5EF4-FFF2-40B4-BE49-F238E27FC236}">
                <a16:creationId xmlns:a16="http://schemas.microsoft.com/office/drawing/2014/main" id="{F12439C8-D4D8-8BDE-16D1-A1DDD1AEFEF5}"/>
              </a:ext>
            </a:extLst>
          </p:cNvPr>
          <p:cNvSpPr txBox="1">
            <a:spLocks noChangeArrowheads="1"/>
          </p:cNvSpPr>
          <p:nvPr/>
        </p:nvSpPr>
        <p:spPr bwMode="auto">
          <a:xfrm>
            <a:off x="585208" y="6021288"/>
            <a:ext cx="38164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dirty="0">
                <a:solidFill>
                  <a:schemeClr val="bg1"/>
                </a:solidFill>
                <a:latin typeface="Segoe UI" pitchFamily="34" charset="0"/>
                <a:cs typeface="Segoe UI" pitchFamily="34" charset="0"/>
              </a:rPr>
              <a:t>Philippine Institute for Development Studies</a:t>
            </a:r>
          </a:p>
          <a:p>
            <a:pPr algn="ctr" eaLnBrk="1" hangingPunct="1"/>
            <a:r>
              <a:rPr lang="en-US" sz="1400" b="1" dirty="0">
                <a:solidFill>
                  <a:schemeClr val="bg1"/>
                </a:solidFill>
                <a:latin typeface="Segoe UI" pitchFamily="34" charset="0"/>
                <a:cs typeface="Segoe UI" pitchFamily="34" charset="0"/>
              </a:rPr>
              <a:t>The Philippines </a:t>
            </a:r>
            <a:endParaRPr lang="en-GB" sz="1400" b="1" dirty="0">
              <a:solidFill>
                <a:schemeClr val="bg1"/>
              </a:solidFill>
              <a:latin typeface="Segoe UI" pitchFamily="34" charset="0"/>
              <a:cs typeface="Segoe UI" pitchFamily="34" charset="0"/>
            </a:endParaRPr>
          </a:p>
        </p:txBody>
      </p:sp>
      <p:sp>
        <p:nvSpPr>
          <p:cNvPr id="26" name="TextBox 32">
            <a:extLst>
              <a:ext uri="{FF2B5EF4-FFF2-40B4-BE49-F238E27FC236}">
                <a16:creationId xmlns:a16="http://schemas.microsoft.com/office/drawing/2014/main" id="{1F242121-35C2-9E23-F44E-93F7643DB7A1}"/>
              </a:ext>
            </a:extLst>
          </p:cNvPr>
          <p:cNvSpPr txBox="1">
            <a:spLocks noChangeArrowheads="1"/>
          </p:cNvSpPr>
          <p:nvPr/>
        </p:nvSpPr>
        <p:spPr bwMode="auto">
          <a:xfrm>
            <a:off x="4680440" y="3502749"/>
            <a:ext cx="385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dirty="0">
                <a:solidFill>
                  <a:schemeClr val="bg1"/>
                </a:solidFill>
                <a:latin typeface="Segoe UI" pitchFamily="34" charset="0"/>
                <a:cs typeface="Segoe UI" pitchFamily="34" charset="0"/>
              </a:rPr>
              <a:t>Ministry of Industry, Investment &amp; Commerce</a:t>
            </a:r>
          </a:p>
          <a:p>
            <a:pPr algn="ctr" eaLnBrk="1" hangingPunct="1"/>
            <a:r>
              <a:rPr lang="en-US" sz="1400" b="1" dirty="0">
                <a:solidFill>
                  <a:schemeClr val="bg1"/>
                </a:solidFill>
                <a:latin typeface="Segoe UI" pitchFamily="34" charset="0"/>
                <a:cs typeface="Segoe UI" pitchFamily="34" charset="0"/>
              </a:rPr>
              <a:t>Jamaica</a:t>
            </a:r>
            <a:endParaRPr lang="en-GB" sz="1400" b="1" dirty="0">
              <a:solidFill>
                <a:schemeClr val="bg1"/>
              </a:solidFill>
              <a:latin typeface="Segoe UI" pitchFamily="34" charset="0"/>
              <a:cs typeface="Segoe UI" pitchFamily="34" charset="0"/>
            </a:endParaRPr>
          </a:p>
        </p:txBody>
      </p:sp>
      <p:sp>
        <p:nvSpPr>
          <p:cNvPr id="27" name="TextBox 32">
            <a:extLst>
              <a:ext uri="{FF2B5EF4-FFF2-40B4-BE49-F238E27FC236}">
                <a16:creationId xmlns:a16="http://schemas.microsoft.com/office/drawing/2014/main" id="{8244D64A-8150-7EE1-039D-4F3C9B852BB7}"/>
              </a:ext>
            </a:extLst>
          </p:cNvPr>
          <p:cNvSpPr txBox="1">
            <a:spLocks noChangeArrowheads="1"/>
          </p:cNvSpPr>
          <p:nvPr/>
        </p:nvSpPr>
        <p:spPr bwMode="auto">
          <a:xfrm>
            <a:off x="4572000" y="6021288"/>
            <a:ext cx="432048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dirty="0">
                <a:solidFill>
                  <a:schemeClr val="bg1"/>
                </a:solidFill>
                <a:latin typeface="Segoe UI" pitchFamily="34" charset="0"/>
                <a:cs typeface="Segoe UI" pitchFamily="34" charset="0"/>
              </a:rPr>
              <a:t>Competition and Consumer Protection Commission</a:t>
            </a:r>
          </a:p>
          <a:p>
            <a:pPr algn="ctr" eaLnBrk="1" hangingPunct="1"/>
            <a:r>
              <a:rPr lang="en-GB" sz="1400" b="1" dirty="0">
                <a:solidFill>
                  <a:schemeClr val="bg1"/>
                </a:solidFill>
                <a:latin typeface="Segoe UI" pitchFamily="34" charset="0"/>
                <a:cs typeface="Segoe UI" pitchFamily="34" charset="0"/>
              </a:rPr>
              <a:t>Zambia</a:t>
            </a:r>
          </a:p>
        </p:txBody>
      </p:sp>
      <p:pic>
        <p:nvPicPr>
          <p:cNvPr id="3" name="Picture 2">
            <a:hlinkClick r:id="rId4"/>
            <a:extLst>
              <a:ext uri="{FF2B5EF4-FFF2-40B4-BE49-F238E27FC236}">
                <a16:creationId xmlns:a16="http://schemas.microsoft.com/office/drawing/2014/main" id="{530F9856-7248-575A-32A9-DDBD5200D40D}"/>
              </a:ext>
            </a:extLst>
          </p:cNvPr>
          <p:cNvPicPr>
            <a:picLocks noChangeAspect="1"/>
          </p:cNvPicPr>
          <p:nvPr/>
        </p:nvPicPr>
        <p:blipFill>
          <a:blip r:embed="rId5"/>
          <a:stretch>
            <a:fillRect/>
          </a:stretch>
        </p:blipFill>
        <p:spPr>
          <a:xfrm>
            <a:off x="1016801" y="1881009"/>
            <a:ext cx="2956653" cy="1619997"/>
          </a:xfrm>
          <a:prstGeom prst="rect">
            <a:avLst/>
          </a:prstGeom>
          <a:ln>
            <a:solidFill>
              <a:schemeClr val="bg1"/>
            </a:solidFill>
          </a:ln>
        </p:spPr>
      </p:pic>
      <p:pic>
        <p:nvPicPr>
          <p:cNvPr id="5" name="Picture 4">
            <a:hlinkClick r:id="rId6"/>
            <a:extLst>
              <a:ext uri="{FF2B5EF4-FFF2-40B4-BE49-F238E27FC236}">
                <a16:creationId xmlns:a16="http://schemas.microsoft.com/office/drawing/2014/main" id="{C6EE85AF-22F7-B697-F69D-2F059C5FD2D6}"/>
              </a:ext>
            </a:extLst>
          </p:cNvPr>
          <p:cNvPicPr>
            <a:picLocks noChangeAspect="1"/>
          </p:cNvPicPr>
          <p:nvPr/>
        </p:nvPicPr>
        <p:blipFill>
          <a:blip r:embed="rId7"/>
          <a:stretch>
            <a:fillRect/>
          </a:stretch>
        </p:blipFill>
        <p:spPr>
          <a:xfrm>
            <a:off x="5126792" y="1881009"/>
            <a:ext cx="2969999" cy="1619998"/>
          </a:xfrm>
          <a:prstGeom prst="rect">
            <a:avLst/>
          </a:prstGeom>
          <a:ln>
            <a:solidFill>
              <a:schemeClr val="bg1"/>
            </a:solidFill>
          </a:ln>
        </p:spPr>
      </p:pic>
      <p:pic>
        <p:nvPicPr>
          <p:cNvPr id="7" name="Picture 6">
            <a:hlinkClick r:id="rId8"/>
            <a:extLst>
              <a:ext uri="{FF2B5EF4-FFF2-40B4-BE49-F238E27FC236}">
                <a16:creationId xmlns:a16="http://schemas.microsoft.com/office/drawing/2014/main" id="{FD0FF8CC-06FA-24DB-7788-60466AF21187}"/>
              </a:ext>
            </a:extLst>
          </p:cNvPr>
          <p:cNvPicPr>
            <a:picLocks noChangeAspect="1"/>
          </p:cNvPicPr>
          <p:nvPr/>
        </p:nvPicPr>
        <p:blipFill>
          <a:blip r:embed="rId9"/>
          <a:stretch>
            <a:fillRect/>
          </a:stretch>
        </p:blipFill>
        <p:spPr>
          <a:xfrm>
            <a:off x="1016801" y="4339424"/>
            <a:ext cx="2956653" cy="1620000"/>
          </a:xfrm>
          <a:prstGeom prst="rect">
            <a:avLst/>
          </a:prstGeom>
          <a:ln>
            <a:solidFill>
              <a:schemeClr val="bg1"/>
            </a:solidFill>
          </a:ln>
        </p:spPr>
      </p:pic>
      <p:pic>
        <p:nvPicPr>
          <p:cNvPr id="9" name="Picture 8">
            <a:hlinkClick r:id="rId10"/>
            <a:extLst>
              <a:ext uri="{FF2B5EF4-FFF2-40B4-BE49-F238E27FC236}">
                <a16:creationId xmlns:a16="http://schemas.microsoft.com/office/drawing/2014/main" id="{7D3412E3-D90A-8550-9F7C-6819710AF79B}"/>
              </a:ext>
            </a:extLst>
          </p:cNvPr>
          <p:cNvPicPr>
            <a:picLocks noChangeAspect="1"/>
          </p:cNvPicPr>
          <p:nvPr/>
        </p:nvPicPr>
        <p:blipFill>
          <a:blip r:embed="rId11"/>
          <a:stretch>
            <a:fillRect/>
          </a:stretch>
        </p:blipFill>
        <p:spPr>
          <a:xfrm>
            <a:off x="5126791" y="4339425"/>
            <a:ext cx="2970000" cy="1620000"/>
          </a:xfrm>
          <a:prstGeom prst="rect">
            <a:avLst/>
          </a:prstGeom>
          <a:ln>
            <a:solidFill>
              <a:schemeClr val="bg1"/>
            </a:solidFill>
          </a:ln>
        </p:spPr>
      </p:pic>
    </p:spTree>
    <p:extLst>
      <p:ext uri="{BB962C8B-B14F-4D97-AF65-F5344CB8AC3E}">
        <p14:creationId xmlns:p14="http://schemas.microsoft.com/office/powerpoint/2010/main" val="3291182394"/>
      </p:ext>
    </p:extLst>
  </p:cSld>
  <p:clrMapOvr>
    <a:overrideClrMapping bg1="lt1" tx1="dk1" bg2="lt2" tx2="dk2" accent1="accent1" accent2="accent2" accent3="accent3" accent4="accent4" accent5="accent5" accent6="accent6" hlink="hlink" folHlink="folHlink"/>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76A34-D331-57F7-822C-F811AD258C92}"/>
            </a:ext>
          </a:extLst>
        </p:cNvPr>
        <p:cNvGrpSpPr/>
        <p:nvPr/>
      </p:nvGrpSpPr>
      <p:grpSpPr>
        <a:xfrm>
          <a:off x="0" y="0"/>
          <a:ext cx="0" cy="0"/>
          <a:chOff x="0" y="0"/>
          <a:chExt cx="0" cy="0"/>
        </a:xfrm>
      </p:grpSpPr>
      <p:sp>
        <p:nvSpPr>
          <p:cNvPr id="15" name="TextBox 2">
            <a:extLst>
              <a:ext uri="{FF2B5EF4-FFF2-40B4-BE49-F238E27FC236}">
                <a16:creationId xmlns:a16="http://schemas.microsoft.com/office/drawing/2014/main" id="{797EABCC-C3FF-ED8F-DCD7-79E524ED95D8}"/>
              </a:ext>
            </a:extLst>
          </p:cNvPr>
          <p:cNvSpPr txBox="1">
            <a:spLocks noChangeArrowheads="1"/>
          </p:cNvSpPr>
          <p:nvPr/>
        </p:nvSpPr>
        <p:spPr bwMode="auto">
          <a:xfrm>
            <a:off x="0" y="1196752"/>
            <a:ext cx="9144000" cy="45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350" b="1" dirty="0">
                <a:solidFill>
                  <a:schemeClr val="bg1"/>
                </a:solidFill>
                <a:latin typeface="Segoe UI" pitchFamily="34" charset="0"/>
                <a:cs typeface="Segoe UI" pitchFamily="34" charset="0"/>
              </a:rPr>
              <a:t>Videos this year </a:t>
            </a:r>
            <a:r>
              <a:rPr lang="en-US" sz="2350" b="1" dirty="0">
                <a:solidFill>
                  <a:schemeClr val="bg1"/>
                </a:solidFill>
                <a:latin typeface="Segoe UI" pitchFamily="34" charset="0"/>
                <a:cs typeface="Segoe UI" pitchFamily="34" charset="0"/>
              </a:rPr>
              <a:t>expressing support to adopt WCD</a:t>
            </a:r>
            <a:endParaRPr lang="en-IN" sz="2350" b="1" dirty="0">
              <a:solidFill>
                <a:schemeClr val="bg1"/>
              </a:solidFill>
              <a:latin typeface="Segoe UI" pitchFamily="34" charset="0"/>
              <a:cs typeface="Segoe UI" pitchFamily="34" charset="0"/>
            </a:endParaRPr>
          </a:p>
        </p:txBody>
      </p:sp>
      <p:sp>
        <p:nvSpPr>
          <p:cNvPr id="20" name="TextBox 1">
            <a:extLst>
              <a:ext uri="{FF2B5EF4-FFF2-40B4-BE49-F238E27FC236}">
                <a16:creationId xmlns:a16="http://schemas.microsoft.com/office/drawing/2014/main" id="{32A7D126-B805-51E8-8EB5-464B3A2EE092}"/>
              </a:ext>
            </a:extLst>
          </p:cNvPr>
          <p:cNvSpPr txBox="1">
            <a:spLocks noChangeArrowheads="1"/>
          </p:cNvSpPr>
          <p:nvPr/>
        </p:nvSpPr>
        <p:spPr bwMode="auto">
          <a:xfrm>
            <a:off x="206952" y="3562871"/>
            <a:ext cx="45729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dirty="0">
                <a:solidFill>
                  <a:schemeClr val="bg1"/>
                </a:solidFill>
                <a:latin typeface="Segoe UI" pitchFamily="34" charset="0"/>
                <a:cs typeface="Segoe UI" pitchFamily="34" charset="0"/>
              </a:rPr>
              <a:t>National Commission for the Defense of Competition</a:t>
            </a:r>
          </a:p>
          <a:p>
            <a:pPr algn="ctr" eaLnBrk="1" hangingPunct="1"/>
            <a:r>
              <a:rPr lang="en-US" sz="1400" b="1" dirty="0">
                <a:solidFill>
                  <a:schemeClr val="bg1"/>
                </a:solidFill>
                <a:latin typeface="Segoe UI" pitchFamily="34" charset="0"/>
                <a:cs typeface="Segoe UI" pitchFamily="34" charset="0"/>
              </a:rPr>
              <a:t>Dominican Republic</a:t>
            </a:r>
          </a:p>
        </p:txBody>
      </p:sp>
      <p:sp>
        <p:nvSpPr>
          <p:cNvPr id="21" name="TextBox 32">
            <a:extLst>
              <a:ext uri="{FF2B5EF4-FFF2-40B4-BE49-F238E27FC236}">
                <a16:creationId xmlns:a16="http://schemas.microsoft.com/office/drawing/2014/main" id="{78AE41DA-1C5C-9CF6-FD5A-D977EE0820C7}"/>
              </a:ext>
            </a:extLst>
          </p:cNvPr>
          <p:cNvSpPr txBox="1">
            <a:spLocks noChangeArrowheads="1"/>
          </p:cNvSpPr>
          <p:nvPr/>
        </p:nvSpPr>
        <p:spPr bwMode="auto">
          <a:xfrm>
            <a:off x="467544" y="6021288"/>
            <a:ext cx="39340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dirty="0">
                <a:solidFill>
                  <a:schemeClr val="bg1"/>
                </a:solidFill>
                <a:latin typeface="Segoe UI" pitchFamily="34" charset="0"/>
                <a:cs typeface="Segoe UI" pitchFamily="34" charset="0"/>
              </a:rPr>
              <a:t>Fijian Competition and Consumer Commission</a:t>
            </a:r>
          </a:p>
          <a:p>
            <a:pPr algn="ctr" eaLnBrk="1" hangingPunct="1"/>
            <a:r>
              <a:rPr lang="en-US" sz="1400" b="1" dirty="0">
                <a:solidFill>
                  <a:schemeClr val="bg1"/>
                </a:solidFill>
                <a:latin typeface="Segoe UI" pitchFamily="34" charset="0"/>
                <a:cs typeface="Segoe UI" pitchFamily="34" charset="0"/>
              </a:rPr>
              <a:t>Fiji</a:t>
            </a:r>
          </a:p>
        </p:txBody>
      </p:sp>
      <p:sp>
        <p:nvSpPr>
          <p:cNvPr id="26" name="TextBox 32">
            <a:extLst>
              <a:ext uri="{FF2B5EF4-FFF2-40B4-BE49-F238E27FC236}">
                <a16:creationId xmlns:a16="http://schemas.microsoft.com/office/drawing/2014/main" id="{99F8B18B-4D87-55B7-A0FB-853A6777D49D}"/>
              </a:ext>
            </a:extLst>
          </p:cNvPr>
          <p:cNvSpPr txBox="1">
            <a:spLocks noChangeArrowheads="1"/>
          </p:cNvSpPr>
          <p:nvPr/>
        </p:nvSpPr>
        <p:spPr bwMode="auto">
          <a:xfrm>
            <a:off x="4698228" y="3578674"/>
            <a:ext cx="40680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de-DE" sz="1400" b="1" dirty="0">
                <a:solidFill>
                  <a:schemeClr val="bg1"/>
                </a:solidFill>
                <a:latin typeface="Segoe UI" pitchFamily="34" charset="0"/>
                <a:cs typeface="Segoe UI" pitchFamily="34" charset="0"/>
              </a:rPr>
              <a:t>Deutsche Gesellschaft für</a:t>
            </a:r>
          </a:p>
          <a:p>
            <a:pPr algn="ctr" eaLnBrk="1" hangingPunct="1"/>
            <a:r>
              <a:rPr lang="de-DE" sz="1400" b="1" dirty="0">
                <a:solidFill>
                  <a:schemeClr val="bg1"/>
                </a:solidFill>
                <a:latin typeface="Segoe UI" pitchFamily="34" charset="0"/>
                <a:cs typeface="Segoe UI" pitchFamily="34" charset="0"/>
              </a:rPr>
              <a:t>Internationale Zusammenarbeit (GIZ) GmbH</a:t>
            </a:r>
            <a:endParaRPr lang="en-GB" sz="1400" b="1" dirty="0">
              <a:solidFill>
                <a:schemeClr val="bg1"/>
              </a:solidFill>
              <a:latin typeface="Segoe UI" pitchFamily="34" charset="0"/>
              <a:cs typeface="Segoe UI" pitchFamily="34" charset="0"/>
            </a:endParaRPr>
          </a:p>
        </p:txBody>
      </p:sp>
      <p:sp>
        <p:nvSpPr>
          <p:cNvPr id="27" name="TextBox 32">
            <a:extLst>
              <a:ext uri="{FF2B5EF4-FFF2-40B4-BE49-F238E27FC236}">
                <a16:creationId xmlns:a16="http://schemas.microsoft.com/office/drawing/2014/main" id="{BA858233-38E7-29EC-AB1E-33C6875A81C9}"/>
              </a:ext>
            </a:extLst>
          </p:cNvPr>
          <p:cNvSpPr txBox="1">
            <a:spLocks noChangeArrowheads="1"/>
          </p:cNvSpPr>
          <p:nvPr/>
        </p:nvSpPr>
        <p:spPr bwMode="auto">
          <a:xfrm>
            <a:off x="4572000" y="6021288"/>
            <a:ext cx="432048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it-IT" sz="1400" b="1" dirty="0">
                <a:solidFill>
                  <a:schemeClr val="bg1"/>
                </a:solidFill>
                <a:latin typeface="Segoe UI" pitchFamily="34" charset="0"/>
                <a:cs typeface="Segoe UI" pitchFamily="34" charset="0"/>
              </a:rPr>
              <a:t>Gabriel Ibarra Pardo</a:t>
            </a:r>
          </a:p>
          <a:p>
            <a:pPr algn="ctr" eaLnBrk="1" hangingPunct="1"/>
            <a:r>
              <a:rPr lang="it-IT" sz="1400" b="1" dirty="0">
                <a:solidFill>
                  <a:schemeClr val="bg1"/>
                </a:solidFill>
                <a:latin typeface="Segoe UI" pitchFamily="34" charset="0"/>
                <a:cs typeface="Segoe UI" pitchFamily="34" charset="0"/>
              </a:rPr>
              <a:t>Partner, Ibarra Rimon, Colombia</a:t>
            </a:r>
          </a:p>
        </p:txBody>
      </p:sp>
      <p:pic>
        <p:nvPicPr>
          <p:cNvPr id="8" name="Picture 7">
            <a:hlinkClick r:id="rId4"/>
            <a:extLst>
              <a:ext uri="{FF2B5EF4-FFF2-40B4-BE49-F238E27FC236}">
                <a16:creationId xmlns:a16="http://schemas.microsoft.com/office/drawing/2014/main" id="{D8672FF7-6D88-5103-10D1-28659A4DDADC}"/>
              </a:ext>
            </a:extLst>
          </p:cNvPr>
          <p:cNvPicPr>
            <a:picLocks noChangeAspect="1"/>
          </p:cNvPicPr>
          <p:nvPr/>
        </p:nvPicPr>
        <p:blipFill>
          <a:blip r:embed="rId5"/>
          <a:stretch>
            <a:fillRect/>
          </a:stretch>
        </p:blipFill>
        <p:spPr>
          <a:xfrm>
            <a:off x="1016801" y="1881010"/>
            <a:ext cx="2956653" cy="1619998"/>
          </a:xfrm>
          <a:prstGeom prst="rect">
            <a:avLst/>
          </a:prstGeom>
          <a:ln>
            <a:solidFill>
              <a:schemeClr val="bg1"/>
            </a:solidFill>
          </a:ln>
        </p:spPr>
      </p:pic>
      <p:pic>
        <p:nvPicPr>
          <p:cNvPr id="11" name="Picture 10">
            <a:hlinkClick r:id="rId6"/>
            <a:extLst>
              <a:ext uri="{FF2B5EF4-FFF2-40B4-BE49-F238E27FC236}">
                <a16:creationId xmlns:a16="http://schemas.microsoft.com/office/drawing/2014/main" id="{568F9B0B-28BD-90B1-C2D7-66DB4DC1C35E}"/>
              </a:ext>
            </a:extLst>
          </p:cNvPr>
          <p:cNvPicPr>
            <a:picLocks noChangeAspect="1"/>
          </p:cNvPicPr>
          <p:nvPr/>
        </p:nvPicPr>
        <p:blipFill>
          <a:blip r:embed="rId7"/>
          <a:stretch>
            <a:fillRect/>
          </a:stretch>
        </p:blipFill>
        <p:spPr>
          <a:xfrm>
            <a:off x="1016801" y="4339425"/>
            <a:ext cx="2956653" cy="1620000"/>
          </a:xfrm>
          <a:prstGeom prst="rect">
            <a:avLst/>
          </a:prstGeom>
          <a:ln>
            <a:solidFill>
              <a:schemeClr val="bg1"/>
            </a:solidFill>
          </a:ln>
        </p:spPr>
      </p:pic>
      <p:pic>
        <p:nvPicPr>
          <p:cNvPr id="13" name="Picture 12">
            <a:hlinkClick r:id="rId8"/>
            <a:extLst>
              <a:ext uri="{FF2B5EF4-FFF2-40B4-BE49-F238E27FC236}">
                <a16:creationId xmlns:a16="http://schemas.microsoft.com/office/drawing/2014/main" id="{26EB2AC4-E5CF-68F7-5175-495D507E3463}"/>
              </a:ext>
            </a:extLst>
          </p:cNvPr>
          <p:cNvPicPr>
            <a:picLocks noChangeAspect="1"/>
          </p:cNvPicPr>
          <p:nvPr/>
        </p:nvPicPr>
        <p:blipFill>
          <a:blip r:embed="rId9"/>
          <a:stretch>
            <a:fillRect/>
          </a:stretch>
        </p:blipFill>
        <p:spPr>
          <a:xfrm>
            <a:off x="5126792" y="1881010"/>
            <a:ext cx="2970000" cy="1619998"/>
          </a:xfrm>
          <a:prstGeom prst="rect">
            <a:avLst/>
          </a:prstGeom>
          <a:ln>
            <a:solidFill>
              <a:schemeClr val="bg1"/>
            </a:solidFill>
          </a:ln>
        </p:spPr>
      </p:pic>
      <p:pic>
        <p:nvPicPr>
          <p:cNvPr id="22" name="Picture 21">
            <a:hlinkClick r:id="rId10"/>
            <a:extLst>
              <a:ext uri="{FF2B5EF4-FFF2-40B4-BE49-F238E27FC236}">
                <a16:creationId xmlns:a16="http://schemas.microsoft.com/office/drawing/2014/main" id="{FEB435E0-4828-1721-49CD-3917A5F366B8}"/>
              </a:ext>
            </a:extLst>
          </p:cNvPr>
          <p:cNvPicPr>
            <a:picLocks noChangeAspect="1"/>
          </p:cNvPicPr>
          <p:nvPr/>
        </p:nvPicPr>
        <p:blipFill>
          <a:blip r:embed="rId11"/>
          <a:stretch>
            <a:fillRect/>
          </a:stretch>
        </p:blipFill>
        <p:spPr>
          <a:xfrm>
            <a:off x="5126792" y="4339423"/>
            <a:ext cx="2970000" cy="1620001"/>
          </a:xfrm>
          <a:prstGeom prst="rect">
            <a:avLst/>
          </a:prstGeom>
          <a:ln>
            <a:solidFill>
              <a:schemeClr val="bg1"/>
            </a:solidFill>
          </a:ln>
        </p:spPr>
      </p:pic>
    </p:spTree>
    <p:extLst>
      <p:ext uri="{BB962C8B-B14F-4D97-AF65-F5344CB8AC3E}">
        <p14:creationId xmlns:p14="http://schemas.microsoft.com/office/powerpoint/2010/main" val="1185528824"/>
      </p:ext>
    </p:extLst>
  </p:cSld>
  <p:clrMapOvr>
    <a:overrideClrMapping bg1="lt1" tx1="dk1" bg2="lt2" tx2="dk2" accent1="accent1" accent2="accent2" accent3="accent3" accent4="accent4" accent5="accent5" accent6="accent6" hlink="hlink" folHlink="folHlink"/>
  </p:clrMapOvr>
  <p:transition spd="slow">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p:cNvSpPr txBox="1">
            <a:spLocks noChangeArrowheads="1"/>
          </p:cNvSpPr>
          <p:nvPr/>
        </p:nvSpPr>
        <p:spPr bwMode="auto">
          <a:xfrm>
            <a:off x="0" y="1196752"/>
            <a:ext cx="9144000" cy="45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GB" sz="2350" b="1" dirty="0">
                <a:solidFill>
                  <a:schemeClr val="bg1"/>
                </a:solidFill>
                <a:latin typeface="Segoe UI" pitchFamily="34" charset="0"/>
                <a:cs typeface="Segoe UI" pitchFamily="34" charset="0"/>
              </a:rPr>
              <a:t>‘Actions’ taken around the world…2025</a:t>
            </a:r>
            <a:endParaRPr lang="en-IN" sz="2350" b="1" dirty="0">
              <a:solidFill>
                <a:schemeClr val="bg1"/>
              </a:solidFill>
              <a:latin typeface="Segoe UI" pitchFamily="34" charset="0"/>
              <a:cs typeface="Segoe UI" pitchFamily="34" charset="0"/>
            </a:endParaRPr>
          </a:p>
        </p:txBody>
      </p:sp>
      <p:graphicFrame>
        <p:nvGraphicFramePr>
          <p:cNvPr id="5" name="Content Placeholder 1"/>
          <p:cNvGraphicFramePr>
            <a:graphicFrameLocks/>
          </p:cNvGraphicFramePr>
          <p:nvPr>
            <p:extLst>
              <p:ext uri="{D42A27DB-BD31-4B8C-83A1-F6EECF244321}">
                <p14:modId xmlns:p14="http://schemas.microsoft.com/office/powerpoint/2010/main" val="750039974"/>
              </p:ext>
            </p:extLst>
          </p:nvPr>
        </p:nvGraphicFramePr>
        <p:xfrm>
          <a:off x="179512" y="1792635"/>
          <a:ext cx="8784976" cy="4588693"/>
        </p:xfrm>
        <a:graphic>
          <a:graphicData uri="http://schemas.openxmlformats.org/drawingml/2006/table">
            <a:tbl>
              <a:tblPr firstRow="1" bandRow="1">
                <a:tableStyleId>{5C22544A-7EE6-4342-B048-85BDC9FD1C3A}</a:tableStyleId>
              </a:tblPr>
              <a:tblGrid>
                <a:gridCol w="7474936">
                  <a:extLst>
                    <a:ext uri="{9D8B030D-6E8A-4147-A177-3AD203B41FA5}">
                      <a16:colId xmlns:a16="http://schemas.microsoft.com/office/drawing/2014/main" val="20000"/>
                    </a:ext>
                  </a:extLst>
                </a:gridCol>
                <a:gridCol w="1310040">
                  <a:extLst>
                    <a:ext uri="{9D8B030D-6E8A-4147-A177-3AD203B41FA5}">
                      <a16:colId xmlns:a16="http://schemas.microsoft.com/office/drawing/2014/main" val="20001"/>
                    </a:ext>
                  </a:extLst>
                </a:gridCol>
              </a:tblGrid>
              <a:tr h="433143">
                <a:tc>
                  <a:txBody>
                    <a:bodyPr/>
                    <a:lstStyle/>
                    <a:p>
                      <a:pPr algn="ctr"/>
                      <a:r>
                        <a:rPr lang="en-US" sz="2000" dirty="0">
                          <a:solidFill>
                            <a:sysClr val="windowText" lastClr="000000"/>
                          </a:solidFill>
                          <a:latin typeface="Segoe UI" pitchFamily="34" charset="0"/>
                          <a:cs typeface="Segoe UI" pitchFamily="34" charset="0"/>
                        </a:rPr>
                        <a:t>Media/Social</a:t>
                      </a:r>
                      <a:r>
                        <a:rPr lang="en-US" sz="2000" baseline="0" dirty="0">
                          <a:solidFill>
                            <a:sysClr val="windowText" lastClr="000000"/>
                          </a:solidFill>
                          <a:latin typeface="Segoe UI" pitchFamily="34" charset="0"/>
                          <a:cs typeface="Segoe UI" pitchFamily="34" charset="0"/>
                        </a:rPr>
                        <a:t> Media</a:t>
                      </a:r>
                      <a:endParaRPr lang="en-IN" sz="2000" dirty="0">
                        <a:solidFill>
                          <a:sysClr val="windowText" lastClr="000000"/>
                        </a:solidFill>
                        <a:latin typeface="Segoe UI" pitchFamily="34" charset="0"/>
                        <a:cs typeface="Segoe UI" pitchFamily="34" charset="0"/>
                      </a:endParaRPr>
                    </a:p>
                  </a:txBody>
                  <a:tcPr anchor="ctr">
                    <a:solidFill>
                      <a:srgbClr val="FFC000"/>
                    </a:solidFill>
                  </a:tcPr>
                </a:tc>
                <a:tc>
                  <a:txBody>
                    <a:bodyPr/>
                    <a:lstStyle/>
                    <a:p>
                      <a:pPr algn="ctr"/>
                      <a:r>
                        <a:rPr lang="en-US" sz="2000" dirty="0">
                          <a:solidFill>
                            <a:sysClr val="windowText" lastClr="000000"/>
                          </a:solidFill>
                          <a:latin typeface="Segoe UI" pitchFamily="34" charset="0"/>
                          <a:cs typeface="Segoe UI" pitchFamily="34" charset="0"/>
                        </a:rPr>
                        <a:t>Country</a:t>
                      </a:r>
                      <a:endParaRPr lang="en-IN" sz="2000" dirty="0">
                        <a:solidFill>
                          <a:sysClr val="windowText" lastClr="000000"/>
                        </a:solidFill>
                        <a:latin typeface="Segoe UI" pitchFamily="34" charset="0"/>
                        <a:cs typeface="Segoe UI" pitchFamily="34" charset="0"/>
                      </a:endParaRPr>
                    </a:p>
                  </a:txBody>
                  <a:tcPr anchor="ctr">
                    <a:solidFill>
                      <a:srgbClr val="FFC000"/>
                    </a:solidFill>
                  </a:tcPr>
                </a:tc>
                <a:extLst>
                  <a:ext uri="{0D108BD9-81ED-4DB2-BD59-A6C34878D82A}">
                    <a16:rowId xmlns:a16="http://schemas.microsoft.com/office/drawing/2014/main" val="10000"/>
                  </a:ext>
                </a:extLst>
              </a:tr>
              <a:tr h="6991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3"/>
                        </a:rPr>
                        <a:t>The winners of the competition law essay contest are announced!</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CAA Press Release, December 08, 2025</a:t>
                      </a:r>
                    </a:p>
                  </a:txBody>
                  <a:tcPr marL="68580" marR="68580" marT="0" marB="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b="0" i="0" kern="1200" dirty="0">
                          <a:solidFill>
                            <a:schemeClr val="dk1"/>
                          </a:solidFill>
                          <a:effectLst/>
                          <a:latin typeface="+mn-lt"/>
                          <a:ea typeface="+mn-ea"/>
                          <a:cs typeface="+mn-cs"/>
                        </a:rPr>
                        <a:t>Albania</a:t>
                      </a:r>
                      <a:endParaRPr lang="en-IN" sz="1600" kern="1200" dirty="0">
                        <a:solidFill>
                          <a:schemeClr val="tx1"/>
                        </a:solidFill>
                        <a:latin typeface="Segoe UI" pitchFamily="34" charset="0"/>
                        <a:ea typeface="Segoe UI" pitchFamily="34" charset="0"/>
                        <a:cs typeface="Segoe UI" pitchFamily="34"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1744485017"/>
                  </a:ext>
                </a:extLst>
              </a:tr>
              <a:tr h="72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4"/>
                        </a:rPr>
                        <a:t>CCA Celebrates World Competition Day 2025</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Facebook, December 05, 2025</a:t>
                      </a:r>
                    </a:p>
                  </a:txBody>
                  <a:tcPr marL="68580" marR="68580" marT="0" marB="0" anchor="ctr">
                    <a:solidFill>
                      <a:srgbClr val="FFDBB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Botswana</a:t>
                      </a:r>
                    </a:p>
                  </a:txBody>
                  <a:tcPr marL="68580" marR="68580" marT="0" marB="0" anchor="ctr">
                    <a:solidFill>
                      <a:srgbClr val="FFDBB7"/>
                    </a:solidFill>
                  </a:tcPr>
                </a:tc>
                <a:extLst>
                  <a:ext uri="{0D108BD9-81ED-4DB2-BD59-A6C34878D82A}">
                    <a16:rowId xmlns:a16="http://schemas.microsoft.com/office/drawing/2014/main" val="10002"/>
                  </a:ext>
                </a:extLst>
              </a:tr>
              <a:tr h="1224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AI's Impact on Competition Policy in Fiji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December 05,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5"/>
                        </a:rPr>
                        <a:t>LinkedIn</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6"/>
                        </a:rPr>
                        <a:t>Facebook</a:t>
                      </a:r>
                      <a:endParaRPr lang="en-US" sz="1600" kern="1200" dirty="0">
                        <a:solidFill>
                          <a:schemeClr val="tx1"/>
                        </a:solidFill>
                        <a:latin typeface="Segoe UI" pitchFamily="34" charset="0"/>
                        <a:ea typeface="Segoe UI" pitchFamily="34" charset="0"/>
                        <a:cs typeface="Segoe UI" pitchFamily="34" charset="0"/>
                      </a:endParaRPr>
                    </a:p>
                  </a:txBody>
                  <a:tcPr marL="68580" marR="68580" marT="0" marB="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dirty="0">
                          <a:effectLst/>
                          <a:latin typeface="Segoe UI" pitchFamily="34" charset="0"/>
                          <a:ea typeface="Segoe UI" pitchFamily="34" charset="0"/>
                          <a:cs typeface="Segoe UI" pitchFamily="34" charset="0"/>
                        </a:rPr>
                        <a:t>Fiji</a:t>
                      </a:r>
                    </a:p>
                  </a:txBody>
                  <a:tcPr marL="68580" marR="68580" marT="0" marB="0" anchor="ctr">
                    <a:solidFill>
                      <a:schemeClr val="accent3">
                        <a:lumMod val="20000"/>
                        <a:lumOff val="80000"/>
                      </a:schemeClr>
                    </a:solidFill>
                  </a:tcPr>
                </a:tc>
                <a:extLst>
                  <a:ext uri="{0D108BD9-81ED-4DB2-BD59-A6C34878D82A}">
                    <a16:rowId xmlns:a16="http://schemas.microsoft.com/office/drawing/2014/main" val="10001"/>
                  </a:ext>
                </a:extLst>
              </a:tr>
              <a:tr h="15121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GCCPC Marks World Competition Day With Spotlight on AI &amp; Consumer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December 12,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7"/>
                        </a:rPr>
                        <a:t>Kerr Fatou Media</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8"/>
                        </a:rPr>
                        <a:t>Facebook</a:t>
                      </a:r>
                      <a:endParaRPr lang="en-US" sz="1600" kern="1200" dirty="0">
                        <a:solidFill>
                          <a:schemeClr val="tx1"/>
                        </a:solidFill>
                        <a:latin typeface="Segoe UI" pitchFamily="34" charset="0"/>
                        <a:ea typeface="Segoe UI" pitchFamily="34" charset="0"/>
                        <a:cs typeface="Segoe UI" pitchFamily="34" charset="0"/>
                      </a:endParaRPr>
                    </a:p>
                  </a:txBody>
                  <a:tcPr marL="68580" marR="68580" marT="0" marB="0" anchor="ctr">
                    <a:solidFill>
                      <a:srgbClr val="FFDBB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dirty="0">
                          <a:effectLst/>
                          <a:latin typeface="Segoe UI" pitchFamily="34" charset="0"/>
                          <a:ea typeface="Segoe UI" pitchFamily="34" charset="0"/>
                          <a:cs typeface="Segoe UI" pitchFamily="34" charset="0"/>
                        </a:rPr>
                        <a:t>Gambia</a:t>
                      </a:r>
                    </a:p>
                  </a:txBody>
                  <a:tcPr marL="68580" marR="68580" marT="0" marB="0" anchor="ctr">
                    <a:solidFill>
                      <a:srgbClr val="FFDBB7"/>
                    </a:solidFill>
                  </a:tcPr>
                </a:tc>
                <a:extLst>
                  <a:ext uri="{0D108BD9-81ED-4DB2-BD59-A6C34878D82A}">
                    <a16:rowId xmlns:a16="http://schemas.microsoft.com/office/drawing/2014/main" val="403948461"/>
                  </a:ext>
                </a:extLst>
              </a:tr>
            </a:tbl>
          </a:graphicData>
        </a:graphic>
      </p:graphicFrame>
    </p:spTree>
    <p:extLst>
      <p:ext uri="{BB962C8B-B14F-4D97-AF65-F5344CB8AC3E}">
        <p14:creationId xmlns:p14="http://schemas.microsoft.com/office/powerpoint/2010/main" val="193802691"/>
      </p:ext>
    </p:extLst>
  </p:cSld>
  <p:clrMapOvr>
    <a:overrideClrMapping bg1="lt1" tx1="dk1" bg2="lt2" tx2="dk2" accent1="accent1" accent2="accent2" accent3="accent3" accent4="accent4" accent5="accent5" accent6="accent6" hlink="hlink" folHlink="folHlink"/>
  </p:clrMapOvr>
  <p:transition spd="slow">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p:cNvSpPr txBox="1">
            <a:spLocks noChangeArrowheads="1"/>
          </p:cNvSpPr>
          <p:nvPr/>
        </p:nvSpPr>
        <p:spPr bwMode="auto">
          <a:xfrm>
            <a:off x="0" y="1196752"/>
            <a:ext cx="9144000" cy="45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GB" sz="2350" b="1" dirty="0">
                <a:solidFill>
                  <a:schemeClr val="bg1"/>
                </a:solidFill>
                <a:latin typeface="Segoe UI" pitchFamily="34" charset="0"/>
                <a:cs typeface="Segoe UI" pitchFamily="34" charset="0"/>
              </a:rPr>
              <a:t>‘Actions’ taken around the world…2025</a:t>
            </a:r>
            <a:endParaRPr lang="en-IN" sz="2350" b="1" dirty="0">
              <a:solidFill>
                <a:schemeClr val="bg1"/>
              </a:solidFill>
              <a:latin typeface="Segoe UI" pitchFamily="34" charset="0"/>
              <a:cs typeface="Segoe UI" pitchFamily="34" charset="0"/>
            </a:endParaRPr>
          </a:p>
        </p:txBody>
      </p:sp>
      <p:graphicFrame>
        <p:nvGraphicFramePr>
          <p:cNvPr id="5" name="Content Placeholder 1"/>
          <p:cNvGraphicFramePr>
            <a:graphicFrameLocks/>
          </p:cNvGraphicFramePr>
          <p:nvPr>
            <p:extLst>
              <p:ext uri="{D42A27DB-BD31-4B8C-83A1-F6EECF244321}">
                <p14:modId xmlns:p14="http://schemas.microsoft.com/office/powerpoint/2010/main" val="2288409852"/>
              </p:ext>
            </p:extLst>
          </p:nvPr>
        </p:nvGraphicFramePr>
        <p:xfrm>
          <a:off x="179512" y="1792634"/>
          <a:ext cx="8784976" cy="4654307"/>
        </p:xfrm>
        <a:graphic>
          <a:graphicData uri="http://schemas.openxmlformats.org/drawingml/2006/table">
            <a:tbl>
              <a:tblPr firstRow="1" bandRow="1">
                <a:tableStyleId>{5C22544A-7EE6-4342-B048-85BDC9FD1C3A}</a:tableStyleId>
              </a:tblPr>
              <a:tblGrid>
                <a:gridCol w="7474936">
                  <a:extLst>
                    <a:ext uri="{9D8B030D-6E8A-4147-A177-3AD203B41FA5}">
                      <a16:colId xmlns:a16="http://schemas.microsoft.com/office/drawing/2014/main" val="20000"/>
                    </a:ext>
                  </a:extLst>
                </a:gridCol>
                <a:gridCol w="1310040">
                  <a:extLst>
                    <a:ext uri="{9D8B030D-6E8A-4147-A177-3AD203B41FA5}">
                      <a16:colId xmlns:a16="http://schemas.microsoft.com/office/drawing/2014/main" val="20001"/>
                    </a:ext>
                  </a:extLst>
                </a:gridCol>
              </a:tblGrid>
              <a:tr h="407349">
                <a:tc>
                  <a:txBody>
                    <a:bodyPr/>
                    <a:lstStyle/>
                    <a:p>
                      <a:pPr algn="ctr"/>
                      <a:r>
                        <a:rPr lang="en-US" sz="2000" dirty="0">
                          <a:solidFill>
                            <a:sysClr val="windowText" lastClr="000000"/>
                          </a:solidFill>
                          <a:latin typeface="Segoe UI" pitchFamily="34" charset="0"/>
                          <a:cs typeface="Segoe UI" pitchFamily="34" charset="0"/>
                        </a:rPr>
                        <a:t>Media/Social</a:t>
                      </a:r>
                      <a:r>
                        <a:rPr lang="en-US" sz="2000" baseline="0" dirty="0">
                          <a:solidFill>
                            <a:sysClr val="windowText" lastClr="000000"/>
                          </a:solidFill>
                          <a:latin typeface="Segoe UI" pitchFamily="34" charset="0"/>
                          <a:cs typeface="Segoe UI" pitchFamily="34" charset="0"/>
                        </a:rPr>
                        <a:t> Media</a:t>
                      </a:r>
                      <a:endParaRPr lang="en-IN" sz="2000" dirty="0">
                        <a:solidFill>
                          <a:sysClr val="windowText" lastClr="000000"/>
                        </a:solidFill>
                        <a:latin typeface="Segoe UI" pitchFamily="34" charset="0"/>
                        <a:cs typeface="Segoe UI" pitchFamily="34" charset="0"/>
                      </a:endParaRPr>
                    </a:p>
                  </a:txBody>
                  <a:tcPr anchor="ctr">
                    <a:solidFill>
                      <a:srgbClr val="FFC000"/>
                    </a:solidFill>
                  </a:tcPr>
                </a:tc>
                <a:tc>
                  <a:txBody>
                    <a:bodyPr/>
                    <a:lstStyle/>
                    <a:p>
                      <a:pPr algn="ctr"/>
                      <a:r>
                        <a:rPr lang="en-US" sz="2000" dirty="0">
                          <a:solidFill>
                            <a:sysClr val="windowText" lastClr="000000"/>
                          </a:solidFill>
                          <a:latin typeface="Segoe UI" pitchFamily="34" charset="0"/>
                          <a:cs typeface="Segoe UI" pitchFamily="34" charset="0"/>
                        </a:rPr>
                        <a:t>Country</a:t>
                      </a:r>
                      <a:endParaRPr lang="en-IN" sz="2000" dirty="0">
                        <a:solidFill>
                          <a:sysClr val="windowText" lastClr="000000"/>
                        </a:solidFill>
                        <a:latin typeface="Segoe UI" pitchFamily="34" charset="0"/>
                        <a:cs typeface="Segoe UI" pitchFamily="34" charset="0"/>
                      </a:endParaRPr>
                    </a:p>
                  </a:txBody>
                  <a:tcPr anchor="ctr">
                    <a:solidFill>
                      <a:srgbClr val="FFC000"/>
                    </a:solidFill>
                  </a:tcPr>
                </a:tc>
                <a:extLst>
                  <a:ext uri="{0D108BD9-81ED-4DB2-BD59-A6C34878D82A}">
                    <a16:rowId xmlns:a16="http://schemas.microsoft.com/office/drawing/2014/main" val="10000"/>
                  </a:ext>
                </a:extLst>
              </a:tr>
              <a:tr h="656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3"/>
                        </a:rPr>
                        <a:t>GIZ proudly reaffirms its commitment to fair business practices</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Facebook, December 05, 2025</a:t>
                      </a:r>
                    </a:p>
                  </a:txBody>
                  <a:tcPr marL="68580" marR="68580" marT="0" marB="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dirty="0">
                          <a:effectLst/>
                          <a:latin typeface="Segoe UI" pitchFamily="34" charset="0"/>
                          <a:ea typeface="Segoe UI" pitchFamily="34" charset="0"/>
                          <a:cs typeface="Segoe UI" pitchFamily="34" charset="0"/>
                        </a:rPr>
                        <a:t>Germany</a:t>
                      </a:r>
                    </a:p>
                  </a:txBody>
                  <a:tcPr marL="68580" marR="68580" marT="0" marB="0" anchor="ctr">
                    <a:solidFill>
                      <a:schemeClr val="accent3">
                        <a:lumMod val="20000"/>
                        <a:lumOff val="80000"/>
                      </a:schemeClr>
                    </a:solidFill>
                  </a:tcPr>
                </a:tc>
                <a:extLst>
                  <a:ext uri="{0D108BD9-81ED-4DB2-BD59-A6C34878D82A}">
                    <a16:rowId xmlns:a16="http://schemas.microsoft.com/office/drawing/2014/main" val="1744485017"/>
                  </a:ext>
                </a:extLst>
              </a:tr>
              <a:tr h="1980000">
                <a:tc>
                  <a:txBody>
                    <a:bodyPr/>
                    <a:lstStyle/>
                    <a:p>
                      <a:r>
                        <a:rPr lang="en-US" sz="1600" kern="1200" dirty="0">
                          <a:solidFill>
                            <a:schemeClr val="tx1"/>
                          </a:solidFill>
                          <a:latin typeface="Segoe UI" pitchFamily="34" charset="0"/>
                          <a:ea typeface="+mn-ea"/>
                          <a:cs typeface="Segoe UI" pitchFamily="34" charset="0"/>
                        </a:rPr>
                        <a:t>CUTS Raises Concern Over Prolonged Delay in Consumer Protection and Competition Law Passage</a:t>
                      </a:r>
                    </a:p>
                    <a:p>
                      <a:r>
                        <a:rPr lang="en-US" sz="1600" kern="1200" dirty="0">
                          <a:solidFill>
                            <a:schemeClr val="tx1"/>
                          </a:solidFill>
                          <a:latin typeface="Segoe UI" pitchFamily="34" charset="0"/>
                          <a:ea typeface="+mn-ea"/>
                          <a:cs typeface="Segoe UI" pitchFamily="34" charset="0"/>
                        </a:rPr>
                        <a:t>December 07, 2025</a:t>
                      </a:r>
                    </a:p>
                    <a:p>
                      <a:r>
                        <a:rPr lang="en-US" sz="1600" kern="1200" dirty="0">
                          <a:solidFill>
                            <a:schemeClr val="tx1"/>
                          </a:solidFill>
                          <a:latin typeface="Segoe UI" pitchFamily="34" charset="0"/>
                          <a:ea typeface="+mn-ea"/>
                          <a:cs typeface="Segoe UI" pitchFamily="34" charset="0"/>
                          <a:hlinkClick r:id="rId4"/>
                        </a:rPr>
                        <a:t>Modern Ghana</a:t>
                      </a:r>
                      <a:endParaRPr lang="en-US" sz="1600" kern="1200" dirty="0">
                        <a:solidFill>
                          <a:schemeClr val="tx1"/>
                        </a:solidFill>
                        <a:latin typeface="Segoe UI" pitchFamily="34" charset="0"/>
                        <a:ea typeface="+mn-ea"/>
                        <a:cs typeface="Segoe UI" pitchFamily="34" charset="0"/>
                      </a:endParaRPr>
                    </a:p>
                    <a:p>
                      <a:r>
                        <a:rPr lang="en-IN" sz="1600" kern="1200" dirty="0">
                          <a:solidFill>
                            <a:schemeClr val="tx1"/>
                          </a:solidFill>
                          <a:latin typeface="Segoe UI" pitchFamily="34" charset="0"/>
                          <a:ea typeface="+mn-ea"/>
                          <a:cs typeface="Segoe UI" pitchFamily="34" charset="0"/>
                          <a:hlinkClick r:id="rId5"/>
                        </a:rPr>
                        <a:t>The Chronicle</a:t>
                      </a:r>
                      <a:endParaRPr lang="en-IN" sz="1600" kern="1200" dirty="0">
                        <a:solidFill>
                          <a:schemeClr val="tx1"/>
                        </a:solidFill>
                        <a:latin typeface="Segoe UI" pitchFamily="34" charset="0"/>
                        <a:ea typeface="+mn-ea"/>
                        <a:cs typeface="Segoe UI" pitchFamily="34" charset="0"/>
                      </a:endParaRPr>
                    </a:p>
                    <a:p>
                      <a:r>
                        <a:rPr lang="en-IN" sz="1600" kern="1200" dirty="0">
                          <a:solidFill>
                            <a:schemeClr val="tx1"/>
                          </a:solidFill>
                          <a:latin typeface="Segoe UI" pitchFamily="34" charset="0"/>
                          <a:ea typeface="+mn-ea"/>
                          <a:cs typeface="Segoe UI" pitchFamily="34" charset="0"/>
                          <a:hlinkClick r:id="rId6"/>
                        </a:rPr>
                        <a:t>GBC Ghana Online</a:t>
                      </a:r>
                      <a:endParaRPr lang="en-IN" sz="1600" kern="1200" dirty="0">
                        <a:solidFill>
                          <a:schemeClr val="tx1"/>
                        </a:solidFill>
                        <a:latin typeface="Segoe UI" pitchFamily="34" charset="0"/>
                        <a:ea typeface="+mn-ea"/>
                        <a:cs typeface="Segoe UI" pitchFamily="34" charset="0"/>
                      </a:endParaRPr>
                    </a:p>
                    <a:p>
                      <a:r>
                        <a:rPr lang="en-IN" sz="1600" kern="1200" dirty="0" err="1">
                          <a:solidFill>
                            <a:schemeClr val="tx1"/>
                          </a:solidFill>
                          <a:latin typeface="Segoe UI" pitchFamily="34" charset="0"/>
                          <a:ea typeface="+mn-ea"/>
                          <a:cs typeface="Segoe UI" pitchFamily="34" charset="0"/>
                          <a:hlinkClick r:id="rId7"/>
                        </a:rPr>
                        <a:t>MyjoyOnline</a:t>
                      </a:r>
                      <a:endParaRPr lang="en-IN" sz="1600" kern="1200" dirty="0">
                        <a:solidFill>
                          <a:schemeClr val="tx1"/>
                        </a:solidFill>
                        <a:latin typeface="Segoe UI" pitchFamily="34" charset="0"/>
                        <a:ea typeface="+mn-ea"/>
                        <a:cs typeface="Segoe UI" pitchFamily="34" charset="0"/>
                      </a:endParaRPr>
                    </a:p>
                  </a:txBody>
                  <a:tcPr marL="68580" marR="68580" marT="0" marB="0" anchor="ctr">
                    <a:solidFill>
                      <a:srgbClr val="FFDBB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Ghana</a:t>
                      </a:r>
                    </a:p>
                  </a:txBody>
                  <a:tcPr marL="68580" marR="68580" marT="0" marB="0" anchor="ctr">
                    <a:solidFill>
                      <a:srgbClr val="FFDBB7"/>
                    </a:solidFill>
                  </a:tcPr>
                </a:tc>
                <a:extLst>
                  <a:ext uri="{0D108BD9-81ED-4DB2-BD59-A6C34878D82A}">
                    <a16:rowId xmlns:a16="http://schemas.microsoft.com/office/drawing/2014/main" val="10002"/>
                  </a:ext>
                </a:extLst>
              </a:tr>
              <a:tr h="926037">
                <a:tc>
                  <a:txBody>
                    <a:bodyPr/>
                    <a:lstStyle/>
                    <a:p>
                      <a:r>
                        <a:rPr lang="en-US" sz="1600" kern="1200" dirty="0">
                          <a:solidFill>
                            <a:schemeClr val="tx1"/>
                          </a:solidFill>
                          <a:latin typeface="Segoe UI" pitchFamily="34" charset="0"/>
                          <a:ea typeface="+mn-ea"/>
                          <a:cs typeface="Segoe UI" pitchFamily="34" charset="0"/>
                          <a:hlinkClick r:id="rId8"/>
                        </a:rPr>
                        <a:t>COMESA Competition Commission CEO Calls for Stronger Competition Frameworks amid AI Advancements on World Competition Day</a:t>
                      </a:r>
                      <a:endParaRPr lang="en-US" sz="1600" kern="1200" dirty="0">
                        <a:solidFill>
                          <a:schemeClr val="tx1"/>
                        </a:solidFill>
                        <a:latin typeface="Segoe UI" pitchFamily="34" charset="0"/>
                        <a:ea typeface="+mn-ea"/>
                        <a:cs typeface="Segoe UI" pitchFamily="34" charset="0"/>
                      </a:endParaRPr>
                    </a:p>
                    <a:p>
                      <a:r>
                        <a:rPr lang="en-US" sz="1600" kern="1200" dirty="0">
                          <a:solidFill>
                            <a:schemeClr val="tx1"/>
                          </a:solidFill>
                          <a:latin typeface="Segoe UI" pitchFamily="34" charset="0"/>
                          <a:ea typeface="+mn-ea"/>
                          <a:cs typeface="Segoe UI" pitchFamily="34" charset="0"/>
                        </a:rPr>
                        <a:t>APN News, December 08, 2025</a:t>
                      </a:r>
                      <a:endParaRPr lang="en-IN" sz="1600" kern="1200" dirty="0">
                        <a:solidFill>
                          <a:schemeClr val="tx1"/>
                        </a:solidFill>
                        <a:latin typeface="Segoe UI" pitchFamily="34" charset="0"/>
                        <a:ea typeface="+mn-ea"/>
                        <a:cs typeface="Segoe UI" pitchFamily="34" charset="0"/>
                      </a:endParaRPr>
                    </a:p>
                  </a:txBody>
                  <a:tcPr marL="68580" marR="68580" marT="0" marB="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Global</a:t>
                      </a:r>
                      <a:endParaRPr lang="en-IN" sz="1600" kern="1200" dirty="0">
                        <a:solidFill>
                          <a:schemeClr val="tx1"/>
                        </a:solidFill>
                        <a:latin typeface="Segoe UI" pitchFamily="34" charset="0"/>
                        <a:ea typeface="Segoe UI" pitchFamily="34" charset="0"/>
                        <a:cs typeface="Segoe UI" pitchFamily="34"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10001"/>
                  </a:ext>
                </a:extLst>
              </a:tr>
              <a:tr h="68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9"/>
                        </a:rPr>
                        <a:t>Fair Trading Commission’s World Competition Day Message</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FTC, December 05, 2025</a:t>
                      </a:r>
                    </a:p>
                  </a:txBody>
                  <a:tcPr marL="68580" marR="68580" marT="0" marB="0" anchor="ctr">
                    <a:solidFill>
                      <a:srgbClr val="FFDBB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Jamaica</a:t>
                      </a:r>
                    </a:p>
                  </a:txBody>
                  <a:tcPr marL="68580" marR="68580" marT="0" marB="0" anchor="ctr">
                    <a:solidFill>
                      <a:srgbClr val="FFDBB7"/>
                    </a:solidFill>
                  </a:tcPr>
                </a:tc>
                <a:extLst>
                  <a:ext uri="{0D108BD9-81ED-4DB2-BD59-A6C34878D82A}">
                    <a16:rowId xmlns:a16="http://schemas.microsoft.com/office/drawing/2014/main" val="3845524411"/>
                  </a:ext>
                </a:extLst>
              </a:tr>
            </a:tbl>
          </a:graphicData>
        </a:graphic>
      </p:graphicFrame>
    </p:spTree>
    <p:extLst>
      <p:ext uri="{BB962C8B-B14F-4D97-AF65-F5344CB8AC3E}">
        <p14:creationId xmlns:p14="http://schemas.microsoft.com/office/powerpoint/2010/main" val="3116050089"/>
      </p:ext>
    </p:extLst>
  </p:cSld>
  <p:clrMapOvr>
    <a:overrideClrMapping bg1="lt1" tx1="dk1" bg2="lt2" tx2="dk2" accent1="accent1" accent2="accent2" accent3="accent3" accent4="accent4" accent5="accent5" accent6="accent6" hlink="hlink" folHlink="folHlink"/>
  </p:clrMapOvr>
  <p:transition spd="slow">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02BDF-1B33-0B04-4894-23A59B4E9D5C}"/>
            </a:ext>
          </a:extLst>
        </p:cNvPr>
        <p:cNvGrpSpPr/>
        <p:nvPr/>
      </p:nvGrpSpPr>
      <p:grpSpPr>
        <a:xfrm>
          <a:off x="0" y="0"/>
          <a:ext cx="0" cy="0"/>
          <a:chOff x="0" y="0"/>
          <a:chExt cx="0" cy="0"/>
        </a:xfrm>
      </p:grpSpPr>
      <p:sp>
        <p:nvSpPr>
          <p:cNvPr id="17" name="TextBox 2">
            <a:extLst>
              <a:ext uri="{FF2B5EF4-FFF2-40B4-BE49-F238E27FC236}">
                <a16:creationId xmlns:a16="http://schemas.microsoft.com/office/drawing/2014/main" id="{AB3A79AF-ADA2-D4D6-EE52-D5D3363C82A2}"/>
              </a:ext>
            </a:extLst>
          </p:cNvPr>
          <p:cNvSpPr txBox="1">
            <a:spLocks noChangeArrowheads="1"/>
          </p:cNvSpPr>
          <p:nvPr/>
        </p:nvSpPr>
        <p:spPr bwMode="auto">
          <a:xfrm>
            <a:off x="0" y="1196752"/>
            <a:ext cx="9144000" cy="45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GB" sz="2350" b="1" dirty="0">
                <a:solidFill>
                  <a:schemeClr val="bg1"/>
                </a:solidFill>
                <a:latin typeface="Segoe UI" pitchFamily="34" charset="0"/>
                <a:cs typeface="Segoe UI" pitchFamily="34" charset="0"/>
              </a:rPr>
              <a:t>‘Actions’ taken around the world…2025</a:t>
            </a:r>
            <a:endParaRPr lang="en-IN" sz="2350" b="1" dirty="0">
              <a:solidFill>
                <a:schemeClr val="bg1"/>
              </a:solidFill>
              <a:latin typeface="Segoe UI" pitchFamily="34" charset="0"/>
              <a:cs typeface="Segoe UI" pitchFamily="34" charset="0"/>
            </a:endParaRPr>
          </a:p>
        </p:txBody>
      </p:sp>
      <p:graphicFrame>
        <p:nvGraphicFramePr>
          <p:cNvPr id="5" name="Content Placeholder 1">
            <a:extLst>
              <a:ext uri="{FF2B5EF4-FFF2-40B4-BE49-F238E27FC236}">
                <a16:creationId xmlns:a16="http://schemas.microsoft.com/office/drawing/2014/main" id="{3F6101B5-C9BA-08A2-DC6C-86785A777A0C}"/>
              </a:ext>
            </a:extLst>
          </p:cNvPr>
          <p:cNvGraphicFramePr>
            <a:graphicFrameLocks/>
          </p:cNvGraphicFramePr>
          <p:nvPr>
            <p:extLst>
              <p:ext uri="{D42A27DB-BD31-4B8C-83A1-F6EECF244321}">
                <p14:modId xmlns:p14="http://schemas.microsoft.com/office/powerpoint/2010/main" val="3204152156"/>
              </p:ext>
            </p:extLst>
          </p:nvPr>
        </p:nvGraphicFramePr>
        <p:xfrm>
          <a:off x="179512" y="1792634"/>
          <a:ext cx="8784976" cy="4788240"/>
        </p:xfrm>
        <a:graphic>
          <a:graphicData uri="http://schemas.openxmlformats.org/drawingml/2006/table">
            <a:tbl>
              <a:tblPr firstRow="1" bandRow="1">
                <a:tableStyleId>{5C22544A-7EE6-4342-B048-85BDC9FD1C3A}</a:tableStyleId>
              </a:tblPr>
              <a:tblGrid>
                <a:gridCol w="7474936">
                  <a:extLst>
                    <a:ext uri="{9D8B030D-6E8A-4147-A177-3AD203B41FA5}">
                      <a16:colId xmlns:a16="http://schemas.microsoft.com/office/drawing/2014/main" val="20000"/>
                    </a:ext>
                  </a:extLst>
                </a:gridCol>
                <a:gridCol w="1310040">
                  <a:extLst>
                    <a:ext uri="{9D8B030D-6E8A-4147-A177-3AD203B41FA5}">
                      <a16:colId xmlns:a16="http://schemas.microsoft.com/office/drawing/2014/main" val="20001"/>
                    </a:ext>
                  </a:extLst>
                </a:gridCol>
              </a:tblGrid>
              <a:tr h="360701">
                <a:tc>
                  <a:txBody>
                    <a:bodyPr/>
                    <a:lstStyle/>
                    <a:p>
                      <a:pPr algn="ctr"/>
                      <a:r>
                        <a:rPr lang="en-US" sz="2000" dirty="0">
                          <a:solidFill>
                            <a:sysClr val="windowText" lastClr="000000"/>
                          </a:solidFill>
                          <a:latin typeface="Segoe UI" pitchFamily="34" charset="0"/>
                          <a:cs typeface="Segoe UI" pitchFamily="34" charset="0"/>
                        </a:rPr>
                        <a:t>Media/Social</a:t>
                      </a:r>
                      <a:r>
                        <a:rPr lang="en-US" sz="2000" baseline="0" dirty="0">
                          <a:solidFill>
                            <a:sysClr val="windowText" lastClr="000000"/>
                          </a:solidFill>
                          <a:latin typeface="Segoe UI" pitchFamily="34" charset="0"/>
                          <a:cs typeface="Segoe UI" pitchFamily="34" charset="0"/>
                        </a:rPr>
                        <a:t> Media</a:t>
                      </a:r>
                      <a:endParaRPr lang="en-IN" sz="2000" dirty="0">
                        <a:solidFill>
                          <a:sysClr val="windowText" lastClr="000000"/>
                        </a:solidFill>
                        <a:latin typeface="Segoe UI" pitchFamily="34" charset="0"/>
                        <a:cs typeface="Segoe UI" pitchFamily="34" charset="0"/>
                      </a:endParaRPr>
                    </a:p>
                  </a:txBody>
                  <a:tcPr anchor="ctr">
                    <a:solidFill>
                      <a:srgbClr val="FFC000"/>
                    </a:solidFill>
                  </a:tcPr>
                </a:tc>
                <a:tc>
                  <a:txBody>
                    <a:bodyPr/>
                    <a:lstStyle/>
                    <a:p>
                      <a:pPr algn="ctr"/>
                      <a:r>
                        <a:rPr lang="en-US" sz="2000" dirty="0">
                          <a:solidFill>
                            <a:sysClr val="windowText" lastClr="000000"/>
                          </a:solidFill>
                          <a:latin typeface="Segoe UI" pitchFamily="34" charset="0"/>
                          <a:cs typeface="Segoe UI" pitchFamily="34" charset="0"/>
                        </a:rPr>
                        <a:t>Country</a:t>
                      </a:r>
                      <a:endParaRPr lang="en-IN" sz="2000" dirty="0">
                        <a:solidFill>
                          <a:sysClr val="windowText" lastClr="000000"/>
                        </a:solidFill>
                        <a:latin typeface="Segoe UI" pitchFamily="34" charset="0"/>
                        <a:cs typeface="Segoe UI" pitchFamily="34" charset="0"/>
                      </a:endParaRPr>
                    </a:p>
                  </a:txBody>
                  <a:tcPr anchor="ctr">
                    <a:solidFill>
                      <a:srgbClr val="FFC000"/>
                    </a:solidFill>
                  </a:tcPr>
                </a:tc>
                <a:extLst>
                  <a:ext uri="{0D108BD9-81ED-4DB2-BD59-A6C34878D82A}">
                    <a16:rowId xmlns:a16="http://schemas.microsoft.com/office/drawing/2014/main" val="10000"/>
                  </a:ext>
                </a:extLst>
              </a:tr>
              <a:tr h="10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FTC commemorates World Competition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December 06,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3"/>
                        </a:rPr>
                        <a:t>X</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4"/>
                        </a:rPr>
                        <a:t>Instagram</a:t>
                      </a:r>
                      <a:endParaRPr lang="en-US" sz="1600" kern="1200" dirty="0">
                        <a:solidFill>
                          <a:schemeClr val="tx1"/>
                        </a:solidFill>
                        <a:latin typeface="Segoe UI" pitchFamily="34" charset="0"/>
                        <a:ea typeface="Segoe UI" pitchFamily="34" charset="0"/>
                        <a:cs typeface="Segoe UI" pitchFamily="34" charset="0"/>
                      </a:endParaRPr>
                    </a:p>
                  </a:txBody>
                  <a:tcPr marL="68580" marR="68580" marT="0" marB="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Jamaica</a:t>
                      </a:r>
                    </a:p>
                  </a:txBody>
                  <a:tcPr marL="68580" marR="68580" marT="0" marB="0" anchor="ctr">
                    <a:solidFill>
                      <a:schemeClr val="accent3">
                        <a:lumMod val="20000"/>
                        <a:lumOff val="80000"/>
                      </a:schemeClr>
                    </a:solidFill>
                  </a:tcPr>
                </a:tc>
                <a:extLst>
                  <a:ext uri="{0D108BD9-81ED-4DB2-BD59-A6C34878D82A}">
                    <a16:rowId xmlns:a16="http://schemas.microsoft.com/office/drawing/2014/main" val="1744485017"/>
                  </a:ext>
                </a:extLst>
              </a:tr>
              <a:tr h="64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5"/>
                        </a:rPr>
                        <a:t>Global AI market surge: Protecting consumers in the age of algorithms</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Business Daily, December 03, 2025</a:t>
                      </a:r>
                    </a:p>
                  </a:txBody>
                  <a:tcPr marL="68580" marR="68580" marT="0" marB="0" anchor="ctr">
                    <a:solidFill>
                      <a:srgbClr val="FFDBB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Kenya</a:t>
                      </a:r>
                    </a:p>
                  </a:txBody>
                  <a:tcPr marL="68580" marR="68580" marT="0" marB="0" anchor="ctr">
                    <a:solidFill>
                      <a:srgbClr val="FFDBB7"/>
                    </a:solidFill>
                  </a:tcPr>
                </a:tc>
                <a:extLst>
                  <a:ext uri="{0D108BD9-81ED-4DB2-BD59-A6C34878D82A}">
                    <a16:rowId xmlns:a16="http://schemas.microsoft.com/office/drawing/2014/main" val="10002"/>
                  </a:ext>
                </a:extLst>
              </a:tr>
              <a:tr h="266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6"/>
                        </a:rPr>
                        <a:t>Malawi Commemorates World Competition Day</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CFTC Press Release, December 04,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7"/>
                        </a:rPr>
                        <a:t>CFTC to host panel discussion in commemoration of World Competition Day to share insights on the fundamentals, dynamics and implications of AI for developing economies</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chemeClr val="tx1"/>
                          </a:solidFill>
                          <a:latin typeface="Segoe UI" pitchFamily="34" charset="0"/>
                          <a:ea typeface="Segoe UI" pitchFamily="34" charset="0"/>
                          <a:cs typeface="Segoe UI" pitchFamily="34" charset="0"/>
                        </a:rPr>
                        <a:t>maraviExpress</a:t>
                      </a:r>
                      <a:r>
                        <a:rPr lang="en-US" sz="1600" kern="1200" dirty="0">
                          <a:solidFill>
                            <a:schemeClr val="tx1"/>
                          </a:solidFill>
                          <a:latin typeface="Segoe UI" pitchFamily="34" charset="0"/>
                          <a:ea typeface="Segoe UI" pitchFamily="34" charset="0"/>
                          <a:cs typeface="Segoe UI" pitchFamily="34" charset="0"/>
                        </a:rPr>
                        <a:t>, December 04,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8"/>
                        </a:rPr>
                        <a:t>CFTC will join the global community in commemorating the World Competition Day</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Facebook, December 02, 2025</a:t>
                      </a:r>
                    </a:p>
                  </a:txBody>
                  <a:tcPr marL="68580" marR="68580" marT="0" marB="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Malawi</a:t>
                      </a:r>
                    </a:p>
                  </a:txBody>
                  <a:tcPr marL="68580" marR="68580" marT="0" marB="0" anchor="c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67668504"/>
      </p:ext>
    </p:extLst>
  </p:cSld>
  <p:clrMapOvr>
    <a:overrideClrMapping bg1="lt1" tx1="dk1" bg2="lt2" tx2="dk2" accent1="accent1" accent2="accent2" accent3="accent3" accent4="accent4" accent5="accent5" accent6="accent6" hlink="hlink" folHlink="folHlink"/>
  </p:clrMapOvr>
  <p:transition spd="slow">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p:cNvSpPr txBox="1">
            <a:spLocks noChangeArrowheads="1"/>
          </p:cNvSpPr>
          <p:nvPr/>
        </p:nvSpPr>
        <p:spPr bwMode="auto">
          <a:xfrm>
            <a:off x="0" y="1196752"/>
            <a:ext cx="9144000" cy="45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GB" sz="2350" b="1" dirty="0">
                <a:solidFill>
                  <a:schemeClr val="bg1"/>
                </a:solidFill>
                <a:latin typeface="Segoe UI" pitchFamily="34" charset="0"/>
                <a:cs typeface="Segoe UI" pitchFamily="34" charset="0"/>
              </a:rPr>
              <a:t>‘Actions’ taken around the world…2025</a:t>
            </a:r>
            <a:endParaRPr lang="en-IN" sz="2350" b="1" dirty="0">
              <a:solidFill>
                <a:schemeClr val="bg1"/>
              </a:solidFill>
              <a:latin typeface="Segoe UI" pitchFamily="34" charset="0"/>
              <a:cs typeface="Segoe UI" pitchFamily="34" charset="0"/>
            </a:endParaRPr>
          </a:p>
        </p:txBody>
      </p:sp>
      <p:graphicFrame>
        <p:nvGraphicFramePr>
          <p:cNvPr id="5" name="Content Placeholder 1"/>
          <p:cNvGraphicFramePr>
            <a:graphicFrameLocks/>
          </p:cNvGraphicFramePr>
          <p:nvPr>
            <p:extLst>
              <p:ext uri="{D42A27DB-BD31-4B8C-83A1-F6EECF244321}">
                <p14:modId xmlns:p14="http://schemas.microsoft.com/office/powerpoint/2010/main" val="1706942469"/>
              </p:ext>
            </p:extLst>
          </p:nvPr>
        </p:nvGraphicFramePr>
        <p:xfrm>
          <a:off x="179512" y="1792634"/>
          <a:ext cx="8784976" cy="4536240"/>
        </p:xfrm>
        <a:graphic>
          <a:graphicData uri="http://schemas.openxmlformats.org/drawingml/2006/table">
            <a:tbl>
              <a:tblPr firstRow="1" bandRow="1">
                <a:tableStyleId>{5C22544A-7EE6-4342-B048-85BDC9FD1C3A}</a:tableStyleId>
              </a:tblPr>
              <a:tblGrid>
                <a:gridCol w="7474936">
                  <a:extLst>
                    <a:ext uri="{9D8B030D-6E8A-4147-A177-3AD203B41FA5}">
                      <a16:colId xmlns:a16="http://schemas.microsoft.com/office/drawing/2014/main" val="20000"/>
                    </a:ext>
                  </a:extLst>
                </a:gridCol>
                <a:gridCol w="1310040">
                  <a:extLst>
                    <a:ext uri="{9D8B030D-6E8A-4147-A177-3AD203B41FA5}">
                      <a16:colId xmlns:a16="http://schemas.microsoft.com/office/drawing/2014/main" val="20001"/>
                    </a:ext>
                  </a:extLst>
                </a:gridCol>
              </a:tblGrid>
              <a:tr h="360701">
                <a:tc>
                  <a:txBody>
                    <a:bodyPr/>
                    <a:lstStyle/>
                    <a:p>
                      <a:pPr algn="ctr"/>
                      <a:r>
                        <a:rPr lang="en-US" sz="2000" dirty="0">
                          <a:solidFill>
                            <a:sysClr val="windowText" lastClr="000000"/>
                          </a:solidFill>
                          <a:latin typeface="Segoe UI" pitchFamily="34" charset="0"/>
                          <a:cs typeface="Segoe UI" pitchFamily="34" charset="0"/>
                        </a:rPr>
                        <a:t>Media/Social</a:t>
                      </a:r>
                      <a:r>
                        <a:rPr lang="en-US" sz="2000" baseline="0" dirty="0">
                          <a:solidFill>
                            <a:sysClr val="windowText" lastClr="000000"/>
                          </a:solidFill>
                          <a:latin typeface="Segoe UI" pitchFamily="34" charset="0"/>
                          <a:cs typeface="Segoe UI" pitchFamily="34" charset="0"/>
                        </a:rPr>
                        <a:t> Media</a:t>
                      </a:r>
                      <a:endParaRPr lang="en-IN" sz="2000" dirty="0">
                        <a:solidFill>
                          <a:sysClr val="windowText" lastClr="000000"/>
                        </a:solidFill>
                        <a:latin typeface="Segoe UI" pitchFamily="34" charset="0"/>
                        <a:cs typeface="Segoe UI" pitchFamily="34" charset="0"/>
                      </a:endParaRPr>
                    </a:p>
                  </a:txBody>
                  <a:tcPr anchor="ctr">
                    <a:solidFill>
                      <a:srgbClr val="FFC000"/>
                    </a:solidFill>
                  </a:tcPr>
                </a:tc>
                <a:tc>
                  <a:txBody>
                    <a:bodyPr/>
                    <a:lstStyle/>
                    <a:p>
                      <a:pPr algn="ctr"/>
                      <a:r>
                        <a:rPr lang="en-US" sz="2000" dirty="0">
                          <a:solidFill>
                            <a:sysClr val="windowText" lastClr="000000"/>
                          </a:solidFill>
                          <a:latin typeface="Segoe UI" pitchFamily="34" charset="0"/>
                          <a:cs typeface="Segoe UI" pitchFamily="34" charset="0"/>
                        </a:rPr>
                        <a:t>Country</a:t>
                      </a:r>
                      <a:endParaRPr lang="en-IN" sz="2000" dirty="0">
                        <a:solidFill>
                          <a:sysClr val="windowText" lastClr="000000"/>
                        </a:solidFill>
                        <a:latin typeface="Segoe UI" pitchFamily="34" charset="0"/>
                        <a:cs typeface="Segoe UI" pitchFamily="34" charset="0"/>
                      </a:endParaRPr>
                    </a:p>
                  </a:txBody>
                  <a:tcPr anchor="ctr">
                    <a:solidFill>
                      <a:srgbClr val="FFC000"/>
                    </a:solidFill>
                  </a:tcPr>
                </a:tc>
                <a:extLst>
                  <a:ext uri="{0D108BD9-81ED-4DB2-BD59-A6C34878D82A}">
                    <a16:rowId xmlns:a16="http://schemas.microsoft.com/office/drawing/2014/main" val="10000"/>
                  </a:ext>
                </a:extLst>
              </a:tr>
              <a:tr h="97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3"/>
                        </a:rPr>
                        <a:t>Malawi Commemorates World Competition Day under the theme Artificial Intelligence, Consumers and Competition Policy</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Facebook, December 04, 2025</a:t>
                      </a:r>
                    </a:p>
                  </a:txBody>
                  <a:tcPr marL="68580" marR="68580" marT="0" marB="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Malawi</a:t>
                      </a:r>
                    </a:p>
                  </a:txBody>
                  <a:tcPr marL="68580" marR="68580" marT="0" marB="0" anchor="ctr">
                    <a:solidFill>
                      <a:schemeClr val="accent3">
                        <a:lumMod val="20000"/>
                        <a:lumOff val="80000"/>
                      </a:schemeClr>
                    </a:solidFill>
                  </a:tcPr>
                </a:tc>
                <a:extLst>
                  <a:ext uri="{0D108BD9-81ED-4DB2-BD59-A6C34878D82A}">
                    <a16:rowId xmlns:a16="http://schemas.microsoft.com/office/drawing/2014/main" val="1744485017"/>
                  </a:ext>
                </a:extLst>
              </a:tr>
              <a:tr h="72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chemeClr val="tx1"/>
                          </a:solidFill>
                          <a:latin typeface="Segoe UI" pitchFamily="34" charset="0"/>
                          <a:ea typeface="Segoe UI" pitchFamily="34" charset="0"/>
                          <a:cs typeface="Segoe UI" pitchFamily="34" charset="0"/>
                          <a:hlinkClick r:id="rId4"/>
                        </a:rPr>
                        <a:t>Streamsowers</a:t>
                      </a:r>
                      <a:r>
                        <a:rPr lang="en-US" sz="1600" kern="1200" dirty="0">
                          <a:solidFill>
                            <a:schemeClr val="tx1"/>
                          </a:solidFill>
                          <a:latin typeface="Segoe UI" pitchFamily="34" charset="0"/>
                          <a:ea typeface="Segoe UI" pitchFamily="34" charset="0"/>
                          <a:cs typeface="Segoe UI" pitchFamily="34" charset="0"/>
                          <a:hlinkClick r:id="rId4"/>
                        </a:rPr>
                        <a:t> &amp; Köhn celebrating World Competition Day 2025</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Facebook, December 05, 2025</a:t>
                      </a:r>
                    </a:p>
                  </a:txBody>
                  <a:tcPr marL="68580" marR="68580" marT="0" marB="0" anchor="ctr">
                    <a:solidFill>
                      <a:srgbClr val="FFDBB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Nigeria</a:t>
                      </a:r>
                    </a:p>
                  </a:txBody>
                  <a:tcPr marL="68580" marR="68580" marT="0" marB="0" anchor="ctr">
                    <a:solidFill>
                      <a:srgbClr val="FFDBB7"/>
                    </a:solidFill>
                  </a:tcPr>
                </a:tc>
                <a:extLst>
                  <a:ext uri="{0D108BD9-81ED-4DB2-BD59-A6C34878D82A}">
                    <a16:rowId xmlns:a16="http://schemas.microsoft.com/office/drawing/2014/main" val="10002"/>
                  </a:ext>
                </a:extLst>
              </a:tr>
              <a:tr h="14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The Philippine Competition Commission (PCC) joins competition authorities worldwide in celebrating World Competition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December 05,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5"/>
                        </a:rPr>
                        <a:t>LinkedIn</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6"/>
                        </a:rPr>
                        <a:t>Facebook</a:t>
                      </a:r>
                      <a:endParaRPr lang="en-US" sz="1600" kern="1200" dirty="0">
                        <a:solidFill>
                          <a:schemeClr val="tx1"/>
                        </a:solidFill>
                        <a:latin typeface="Segoe UI" pitchFamily="34" charset="0"/>
                        <a:ea typeface="Segoe UI" pitchFamily="34" charset="0"/>
                        <a:cs typeface="Segoe UI" pitchFamily="34" charset="0"/>
                      </a:endParaRPr>
                    </a:p>
                  </a:txBody>
                  <a:tcPr marL="68580" marR="68580" marT="0" marB="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Philippines</a:t>
                      </a:r>
                    </a:p>
                  </a:txBody>
                  <a:tcPr marL="68580" marR="68580" marT="0" marB="0" anchor="ctr">
                    <a:solidFill>
                      <a:schemeClr val="accent3">
                        <a:lumMod val="20000"/>
                        <a:lumOff val="80000"/>
                      </a:schemeClr>
                    </a:solidFill>
                  </a:tcPr>
                </a:tc>
                <a:extLst>
                  <a:ext uri="{0D108BD9-81ED-4DB2-BD59-A6C34878D82A}">
                    <a16:rowId xmlns:a16="http://schemas.microsoft.com/office/drawing/2014/main" val="1651583428"/>
                  </a:ext>
                </a:extLst>
              </a:tr>
              <a:tr h="97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7"/>
                        </a:rPr>
                        <a:t>MOCI Enhances Investors' Awareness of Competition Principles, Sound Commercial Practices</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Qatar News Agency, December 08, 2025</a:t>
                      </a:r>
                    </a:p>
                  </a:txBody>
                  <a:tcPr marL="68580" marR="68580" marT="0" marB="0" anchor="ctr">
                    <a:solidFill>
                      <a:srgbClr val="FFDBB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Qatar</a:t>
                      </a:r>
                    </a:p>
                  </a:txBody>
                  <a:tcPr marL="68580" marR="68580" marT="0" marB="0" anchor="ctr">
                    <a:solidFill>
                      <a:srgbClr val="FFDBB7"/>
                    </a:solidFill>
                  </a:tcPr>
                </a:tc>
                <a:extLst>
                  <a:ext uri="{0D108BD9-81ED-4DB2-BD59-A6C34878D82A}">
                    <a16:rowId xmlns:a16="http://schemas.microsoft.com/office/drawing/2014/main" val="4105872411"/>
                  </a:ext>
                </a:extLst>
              </a:tr>
            </a:tbl>
          </a:graphicData>
        </a:graphic>
      </p:graphicFrame>
    </p:spTree>
    <p:extLst>
      <p:ext uri="{BB962C8B-B14F-4D97-AF65-F5344CB8AC3E}">
        <p14:creationId xmlns:p14="http://schemas.microsoft.com/office/powerpoint/2010/main" val="1722390991"/>
      </p:ext>
    </p:extLst>
  </p:cSld>
  <p:clrMapOvr>
    <a:overrideClrMapping bg1="lt1" tx1="dk1" bg2="lt2" tx2="dk2" accent1="accent1" accent2="accent2" accent3="accent3" accent4="accent4" accent5="accent5" accent6="accent6" hlink="hlink" folHlink="folHlink"/>
  </p:clrMapOvr>
  <p:transition spd="slow">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p:cNvSpPr txBox="1">
            <a:spLocks noChangeArrowheads="1"/>
          </p:cNvSpPr>
          <p:nvPr/>
        </p:nvSpPr>
        <p:spPr bwMode="auto">
          <a:xfrm>
            <a:off x="0" y="1196752"/>
            <a:ext cx="9144000" cy="45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GB" sz="2350" b="1" dirty="0">
                <a:solidFill>
                  <a:schemeClr val="bg1"/>
                </a:solidFill>
                <a:latin typeface="Segoe UI" pitchFamily="34" charset="0"/>
                <a:cs typeface="Segoe UI" pitchFamily="34" charset="0"/>
              </a:rPr>
              <a:t>‘Actions’ taken around the world…2025</a:t>
            </a:r>
            <a:endParaRPr lang="en-IN" sz="2350" b="1" dirty="0">
              <a:solidFill>
                <a:schemeClr val="bg1"/>
              </a:solidFill>
              <a:latin typeface="Segoe UI" pitchFamily="34" charset="0"/>
              <a:cs typeface="Segoe UI" pitchFamily="34" charset="0"/>
            </a:endParaRPr>
          </a:p>
        </p:txBody>
      </p:sp>
      <p:graphicFrame>
        <p:nvGraphicFramePr>
          <p:cNvPr id="5" name="Content Placeholder 1"/>
          <p:cNvGraphicFramePr>
            <a:graphicFrameLocks/>
          </p:cNvGraphicFramePr>
          <p:nvPr>
            <p:extLst>
              <p:ext uri="{D42A27DB-BD31-4B8C-83A1-F6EECF244321}">
                <p14:modId xmlns:p14="http://schemas.microsoft.com/office/powerpoint/2010/main" val="2410026101"/>
              </p:ext>
            </p:extLst>
          </p:nvPr>
        </p:nvGraphicFramePr>
        <p:xfrm>
          <a:off x="179512" y="1792634"/>
          <a:ext cx="8784976" cy="4644240"/>
        </p:xfrm>
        <a:graphic>
          <a:graphicData uri="http://schemas.openxmlformats.org/drawingml/2006/table">
            <a:tbl>
              <a:tblPr firstRow="1" bandRow="1">
                <a:tableStyleId>{5C22544A-7EE6-4342-B048-85BDC9FD1C3A}</a:tableStyleId>
              </a:tblPr>
              <a:tblGrid>
                <a:gridCol w="7474936">
                  <a:extLst>
                    <a:ext uri="{9D8B030D-6E8A-4147-A177-3AD203B41FA5}">
                      <a16:colId xmlns:a16="http://schemas.microsoft.com/office/drawing/2014/main" val="20000"/>
                    </a:ext>
                  </a:extLst>
                </a:gridCol>
                <a:gridCol w="1310040">
                  <a:extLst>
                    <a:ext uri="{9D8B030D-6E8A-4147-A177-3AD203B41FA5}">
                      <a16:colId xmlns:a16="http://schemas.microsoft.com/office/drawing/2014/main" val="20001"/>
                    </a:ext>
                  </a:extLst>
                </a:gridCol>
              </a:tblGrid>
              <a:tr h="360701">
                <a:tc>
                  <a:txBody>
                    <a:bodyPr/>
                    <a:lstStyle/>
                    <a:p>
                      <a:pPr algn="ctr"/>
                      <a:r>
                        <a:rPr lang="en-US" sz="2000" dirty="0">
                          <a:solidFill>
                            <a:sysClr val="windowText" lastClr="000000"/>
                          </a:solidFill>
                          <a:latin typeface="Segoe UI" pitchFamily="34" charset="0"/>
                          <a:cs typeface="Segoe UI" pitchFamily="34" charset="0"/>
                        </a:rPr>
                        <a:t>Media/Social</a:t>
                      </a:r>
                      <a:r>
                        <a:rPr lang="en-US" sz="2000" baseline="0" dirty="0">
                          <a:solidFill>
                            <a:sysClr val="windowText" lastClr="000000"/>
                          </a:solidFill>
                          <a:latin typeface="Segoe UI" pitchFamily="34" charset="0"/>
                          <a:cs typeface="Segoe UI" pitchFamily="34" charset="0"/>
                        </a:rPr>
                        <a:t> Media</a:t>
                      </a:r>
                      <a:endParaRPr lang="en-IN" sz="2000" dirty="0">
                        <a:solidFill>
                          <a:sysClr val="windowText" lastClr="000000"/>
                        </a:solidFill>
                        <a:latin typeface="Segoe UI" pitchFamily="34" charset="0"/>
                        <a:cs typeface="Segoe UI" pitchFamily="34" charset="0"/>
                      </a:endParaRPr>
                    </a:p>
                  </a:txBody>
                  <a:tcPr anchor="ctr">
                    <a:solidFill>
                      <a:srgbClr val="FFC000"/>
                    </a:solidFill>
                  </a:tcPr>
                </a:tc>
                <a:tc>
                  <a:txBody>
                    <a:bodyPr/>
                    <a:lstStyle/>
                    <a:p>
                      <a:pPr algn="ctr"/>
                      <a:r>
                        <a:rPr lang="en-US" sz="2000" dirty="0">
                          <a:solidFill>
                            <a:sysClr val="windowText" lastClr="000000"/>
                          </a:solidFill>
                          <a:latin typeface="Segoe UI" pitchFamily="34" charset="0"/>
                          <a:cs typeface="Segoe UI" pitchFamily="34" charset="0"/>
                        </a:rPr>
                        <a:t>Country</a:t>
                      </a:r>
                      <a:endParaRPr lang="en-IN" sz="2000" dirty="0">
                        <a:solidFill>
                          <a:sysClr val="windowText" lastClr="000000"/>
                        </a:solidFill>
                        <a:latin typeface="Segoe UI" pitchFamily="34" charset="0"/>
                        <a:cs typeface="Segoe UI" pitchFamily="34" charset="0"/>
                      </a:endParaRPr>
                    </a:p>
                  </a:txBody>
                  <a:tcPr anchor="ctr">
                    <a:solidFill>
                      <a:srgbClr val="FFC000"/>
                    </a:solidFill>
                  </a:tcPr>
                </a:tc>
                <a:extLst>
                  <a:ext uri="{0D108BD9-81ED-4DB2-BD59-A6C34878D82A}">
                    <a16:rowId xmlns:a16="http://schemas.microsoft.com/office/drawing/2014/main" val="10000"/>
                  </a:ext>
                </a:extLst>
              </a:tr>
              <a:tr h="72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3"/>
                        </a:rPr>
                        <a:t>FTC joins the global community in celebrating World Competition Day</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Instagram, December 05, 2025</a:t>
                      </a:r>
                    </a:p>
                  </a:txBody>
                  <a:tcPr marL="68580" marR="68580" marT="0" marB="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Seychelles</a:t>
                      </a:r>
                    </a:p>
                  </a:txBody>
                  <a:tcPr marL="68580" marR="68580" marT="0" marB="0" anchor="ctr">
                    <a:solidFill>
                      <a:schemeClr val="accent3">
                        <a:lumMod val="20000"/>
                        <a:lumOff val="80000"/>
                      </a:schemeClr>
                    </a:solidFill>
                  </a:tcPr>
                </a:tc>
                <a:extLst>
                  <a:ext uri="{0D108BD9-81ED-4DB2-BD59-A6C34878D82A}">
                    <a16:rowId xmlns:a16="http://schemas.microsoft.com/office/drawing/2014/main" val="1744485017"/>
                  </a:ext>
                </a:extLst>
              </a:tr>
              <a:tr h="72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4"/>
                        </a:rPr>
                        <a:t>Commission’s digital efforts will save SA businesses R1.16bn</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Sowetan, December 08, 2025</a:t>
                      </a:r>
                    </a:p>
                  </a:txBody>
                  <a:tcPr marL="68580" marR="68580" marT="0" marB="0" anchor="ctr">
                    <a:solidFill>
                      <a:srgbClr val="FFDBB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South Africa</a:t>
                      </a:r>
                    </a:p>
                  </a:txBody>
                  <a:tcPr marL="68580" marR="68580" marT="0" marB="0" anchor="ctr">
                    <a:solidFill>
                      <a:srgbClr val="FFDBB7"/>
                    </a:solidFill>
                  </a:tcPr>
                </a:tc>
                <a:extLst>
                  <a:ext uri="{0D108BD9-81ED-4DB2-BD59-A6C34878D82A}">
                    <a16:rowId xmlns:a16="http://schemas.microsoft.com/office/drawing/2014/main" val="10002"/>
                  </a:ext>
                </a:extLst>
              </a:tr>
              <a:tr h="72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5"/>
                        </a:rPr>
                        <a:t>Minister calls for tougher consumer laws as AI gains economy-influence</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Independent News, December 09, 2025</a:t>
                      </a:r>
                    </a:p>
                  </a:txBody>
                  <a:tcPr marL="68580" marR="68580" marT="0" marB="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Swaziland</a:t>
                      </a:r>
                    </a:p>
                  </a:txBody>
                  <a:tcPr marL="68580" marR="68580" marT="0" marB="0" anchor="ctr">
                    <a:solidFill>
                      <a:schemeClr val="accent3">
                        <a:lumMod val="20000"/>
                        <a:lumOff val="80000"/>
                      </a:schemeClr>
                    </a:solidFill>
                  </a:tcPr>
                </a:tc>
                <a:extLst>
                  <a:ext uri="{0D108BD9-81ED-4DB2-BD59-A6C34878D82A}">
                    <a16:rowId xmlns:a16="http://schemas.microsoft.com/office/drawing/2014/main" val="821311095"/>
                  </a:ext>
                </a:extLst>
              </a:tr>
              <a:tr h="13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6"/>
                        </a:rPr>
                        <a:t>FCC warns of emerging AI risks as Tanzania marks competition week</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The Respondent, December 01,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7"/>
                        </a:rPr>
                        <a:t>FCC Commemorated World Competition Day</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Instagram, December 05, 2025</a:t>
                      </a:r>
                    </a:p>
                  </a:txBody>
                  <a:tcPr marL="68580" marR="68580" marT="0" marB="0" anchor="ctr">
                    <a:solidFill>
                      <a:srgbClr val="FFDBB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Tanzania</a:t>
                      </a:r>
                    </a:p>
                  </a:txBody>
                  <a:tcPr marL="68580" marR="68580" marT="0" marB="0" anchor="ctr">
                    <a:solidFill>
                      <a:srgbClr val="FFDBB7"/>
                    </a:solidFill>
                  </a:tcPr>
                </a:tc>
                <a:extLst>
                  <a:ext uri="{0D108BD9-81ED-4DB2-BD59-A6C34878D82A}">
                    <a16:rowId xmlns:a16="http://schemas.microsoft.com/office/drawing/2014/main" val="1962569500"/>
                  </a:ext>
                </a:extLst>
              </a:tr>
              <a:tr h="72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8"/>
                        </a:rPr>
                        <a:t>World Competition Day 2025: Message from the ED, Bevan Narinesingh</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TTFTC Press Release, December 05, 2025</a:t>
                      </a:r>
                    </a:p>
                  </a:txBody>
                  <a:tcPr marL="68580" marR="68580" marT="0" marB="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Trinidad and Tobago</a:t>
                      </a:r>
                    </a:p>
                  </a:txBody>
                  <a:tcPr marL="68580" marR="68580" marT="0" marB="0" anchor="ctr">
                    <a:solidFill>
                      <a:schemeClr val="accent3">
                        <a:lumMod val="20000"/>
                        <a:lumOff val="80000"/>
                      </a:schemeClr>
                    </a:solidFill>
                  </a:tcPr>
                </a:tc>
                <a:extLst>
                  <a:ext uri="{0D108BD9-81ED-4DB2-BD59-A6C34878D82A}">
                    <a16:rowId xmlns:a16="http://schemas.microsoft.com/office/drawing/2014/main" val="3200704714"/>
                  </a:ext>
                </a:extLst>
              </a:tr>
            </a:tbl>
          </a:graphicData>
        </a:graphic>
      </p:graphicFrame>
    </p:spTree>
    <p:extLst>
      <p:ext uri="{BB962C8B-B14F-4D97-AF65-F5344CB8AC3E}">
        <p14:creationId xmlns:p14="http://schemas.microsoft.com/office/powerpoint/2010/main" val="3866347070"/>
      </p:ext>
    </p:extLst>
  </p:cSld>
  <p:clrMapOvr>
    <a:overrideClrMapping bg1="lt1" tx1="dk1" bg2="lt2" tx2="dk2" accent1="accent1" accent2="accent2" accent3="accent3" accent4="accent4" accent5="accent5" accent6="accent6" hlink="hlink" folHlink="folHlink"/>
  </p:clrMapOvr>
  <p:transition spd="slow">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A5487-4BC4-23A4-94CD-A6196E15B6D8}"/>
            </a:ext>
          </a:extLst>
        </p:cNvPr>
        <p:cNvGrpSpPr/>
        <p:nvPr/>
      </p:nvGrpSpPr>
      <p:grpSpPr>
        <a:xfrm>
          <a:off x="0" y="0"/>
          <a:ext cx="0" cy="0"/>
          <a:chOff x="0" y="0"/>
          <a:chExt cx="0" cy="0"/>
        </a:xfrm>
      </p:grpSpPr>
      <p:sp>
        <p:nvSpPr>
          <p:cNvPr id="17" name="TextBox 2">
            <a:extLst>
              <a:ext uri="{FF2B5EF4-FFF2-40B4-BE49-F238E27FC236}">
                <a16:creationId xmlns:a16="http://schemas.microsoft.com/office/drawing/2014/main" id="{19CF4BC6-FC0D-2F41-9520-CD0705326F2E}"/>
              </a:ext>
            </a:extLst>
          </p:cNvPr>
          <p:cNvSpPr txBox="1">
            <a:spLocks noChangeArrowheads="1"/>
          </p:cNvSpPr>
          <p:nvPr/>
        </p:nvSpPr>
        <p:spPr bwMode="auto">
          <a:xfrm>
            <a:off x="0" y="1196752"/>
            <a:ext cx="9144000" cy="45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GB" sz="2350" b="1" dirty="0">
                <a:solidFill>
                  <a:schemeClr val="bg1"/>
                </a:solidFill>
                <a:latin typeface="Segoe UI" pitchFamily="34" charset="0"/>
                <a:cs typeface="Segoe UI" pitchFamily="34" charset="0"/>
              </a:rPr>
              <a:t>‘Actions’ taken around the world…2025</a:t>
            </a:r>
            <a:endParaRPr lang="en-IN" sz="2350" b="1" dirty="0">
              <a:solidFill>
                <a:schemeClr val="bg1"/>
              </a:solidFill>
              <a:latin typeface="Segoe UI" pitchFamily="34" charset="0"/>
              <a:cs typeface="Segoe UI" pitchFamily="34" charset="0"/>
            </a:endParaRPr>
          </a:p>
        </p:txBody>
      </p:sp>
      <p:graphicFrame>
        <p:nvGraphicFramePr>
          <p:cNvPr id="5" name="Content Placeholder 1">
            <a:extLst>
              <a:ext uri="{FF2B5EF4-FFF2-40B4-BE49-F238E27FC236}">
                <a16:creationId xmlns:a16="http://schemas.microsoft.com/office/drawing/2014/main" id="{27324424-D0E0-A994-06DE-5F5D17065815}"/>
              </a:ext>
            </a:extLst>
          </p:cNvPr>
          <p:cNvGraphicFramePr>
            <a:graphicFrameLocks/>
          </p:cNvGraphicFramePr>
          <p:nvPr>
            <p:extLst>
              <p:ext uri="{D42A27DB-BD31-4B8C-83A1-F6EECF244321}">
                <p14:modId xmlns:p14="http://schemas.microsoft.com/office/powerpoint/2010/main" val="787341331"/>
              </p:ext>
            </p:extLst>
          </p:nvPr>
        </p:nvGraphicFramePr>
        <p:xfrm>
          <a:off x="179512" y="1792634"/>
          <a:ext cx="8784976" cy="4680240"/>
        </p:xfrm>
        <a:graphic>
          <a:graphicData uri="http://schemas.openxmlformats.org/drawingml/2006/table">
            <a:tbl>
              <a:tblPr firstRow="1" bandRow="1">
                <a:tableStyleId>{5C22544A-7EE6-4342-B048-85BDC9FD1C3A}</a:tableStyleId>
              </a:tblPr>
              <a:tblGrid>
                <a:gridCol w="7474936">
                  <a:extLst>
                    <a:ext uri="{9D8B030D-6E8A-4147-A177-3AD203B41FA5}">
                      <a16:colId xmlns:a16="http://schemas.microsoft.com/office/drawing/2014/main" val="20000"/>
                    </a:ext>
                  </a:extLst>
                </a:gridCol>
                <a:gridCol w="1310040">
                  <a:extLst>
                    <a:ext uri="{9D8B030D-6E8A-4147-A177-3AD203B41FA5}">
                      <a16:colId xmlns:a16="http://schemas.microsoft.com/office/drawing/2014/main" val="20001"/>
                    </a:ext>
                  </a:extLst>
                </a:gridCol>
              </a:tblGrid>
              <a:tr h="360701">
                <a:tc>
                  <a:txBody>
                    <a:bodyPr/>
                    <a:lstStyle/>
                    <a:p>
                      <a:pPr algn="ctr"/>
                      <a:r>
                        <a:rPr lang="en-US" sz="2000" dirty="0">
                          <a:solidFill>
                            <a:sysClr val="windowText" lastClr="000000"/>
                          </a:solidFill>
                          <a:latin typeface="Segoe UI" pitchFamily="34" charset="0"/>
                          <a:cs typeface="Segoe UI" pitchFamily="34" charset="0"/>
                        </a:rPr>
                        <a:t>Media/Social</a:t>
                      </a:r>
                      <a:r>
                        <a:rPr lang="en-US" sz="2000" baseline="0" dirty="0">
                          <a:solidFill>
                            <a:sysClr val="windowText" lastClr="000000"/>
                          </a:solidFill>
                          <a:latin typeface="Segoe UI" pitchFamily="34" charset="0"/>
                          <a:cs typeface="Segoe UI" pitchFamily="34" charset="0"/>
                        </a:rPr>
                        <a:t> Media</a:t>
                      </a:r>
                      <a:endParaRPr lang="en-IN" sz="2000" dirty="0">
                        <a:solidFill>
                          <a:sysClr val="windowText" lastClr="000000"/>
                        </a:solidFill>
                        <a:latin typeface="Segoe UI" pitchFamily="34" charset="0"/>
                        <a:cs typeface="Segoe UI" pitchFamily="34" charset="0"/>
                      </a:endParaRPr>
                    </a:p>
                  </a:txBody>
                  <a:tcPr anchor="ctr">
                    <a:solidFill>
                      <a:srgbClr val="FFC000"/>
                    </a:solidFill>
                  </a:tcPr>
                </a:tc>
                <a:tc>
                  <a:txBody>
                    <a:bodyPr/>
                    <a:lstStyle/>
                    <a:p>
                      <a:pPr algn="ctr"/>
                      <a:r>
                        <a:rPr lang="en-US" sz="2000" dirty="0">
                          <a:solidFill>
                            <a:sysClr val="windowText" lastClr="000000"/>
                          </a:solidFill>
                          <a:latin typeface="Segoe UI" pitchFamily="34" charset="0"/>
                          <a:cs typeface="Segoe UI" pitchFamily="34" charset="0"/>
                        </a:rPr>
                        <a:t>Country</a:t>
                      </a:r>
                      <a:endParaRPr lang="en-IN" sz="2000" dirty="0">
                        <a:solidFill>
                          <a:sysClr val="windowText" lastClr="000000"/>
                        </a:solidFill>
                        <a:latin typeface="Segoe UI" pitchFamily="34" charset="0"/>
                        <a:cs typeface="Segoe UI" pitchFamily="34" charset="0"/>
                      </a:endParaRPr>
                    </a:p>
                  </a:txBody>
                  <a:tcPr anchor="ctr">
                    <a:solidFill>
                      <a:srgbClr val="FFC000"/>
                    </a:solidFill>
                  </a:tcPr>
                </a:tc>
                <a:extLst>
                  <a:ext uri="{0D108BD9-81ED-4DB2-BD59-A6C34878D82A}">
                    <a16:rowId xmlns:a16="http://schemas.microsoft.com/office/drawing/2014/main" val="10000"/>
                  </a:ext>
                </a:extLst>
              </a:tr>
              <a:tr h="334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3"/>
                        </a:rPr>
                        <a:t>CUTS International Lusaka and CCPC Jointly Commemorate World Competition Day 2025</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Facebook, December 07,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Consumer protection commission highlights risks of AI for consumers, competition in Zambia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December 05,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4"/>
                        </a:rPr>
                        <a:t>Zambia Monitor</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5"/>
                        </a:rPr>
                        <a:t>Facebook</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6"/>
                        </a:rPr>
                        <a:t>Burundi's Permanent Representative to COMESA and DG COMESA discussed the Commission's role in monitoring anti-competitive practices</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X, December 02, 2025</a:t>
                      </a:r>
                    </a:p>
                  </a:txBody>
                  <a:tcPr marL="68580" marR="68580" marT="0" marB="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Zambia</a:t>
                      </a:r>
                    </a:p>
                  </a:txBody>
                  <a:tcPr marL="68580" marR="68580" marT="0" marB="0" anchor="ctr">
                    <a:solidFill>
                      <a:schemeClr val="accent3">
                        <a:lumMod val="20000"/>
                        <a:lumOff val="80000"/>
                      </a:schemeClr>
                    </a:solidFill>
                  </a:tcPr>
                </a:tc>
                <a:extLst>
                  <a:ext uri="{0D108BD9-81ED-4DB2-BD59-A6C34878D82A}">
                    <a16:rowId xmlns:a16="http://schemas.microsoft.com/office/drawing/2014/main" val="1744485017"/>
                  </a:ext>
                </a:extLst>
              </a:tr>
              <a:tr h="93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7"/>
                        </a:rPr>
                        <a:t>CTC discusses this year's critical theme "Artificial Intelligence, Consumers, and Competition Policy“</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chemeClr val="tx1"/>
                          </a:solidFill>
                          <a:latin typeface="Segoe UI" pitchFamily="34" charset="0"/>
                          <a:ea typeface="Segoe UI" pitchFamily="34" charset="0"/>
                          <a:cs typeface="Segoe UI" pitchFamily="34" charset="0"/>
                        </a:rPr>
                        <a:t>ZTNPrime</a:t>
                      </a:r>
                      <a:r>
                        <a:rPr lang="en-US" sz="1600" kern="1200" dirty="0">
                          <a:solidFill>
                            <a:schemeClr val="tx1"/>
                          </a:solidFill>
                          <a:latin typeface="Segoe UI" pitchFamily="34" charset="0"/>
                          <a:ea typeface="Segoe UI" pitchFamily="34" charset="0"/>
                          <a:cs typeface="Segoe UI" pitchFamily="34" charset="0"/>
                        </a:rPr>
                        <a:t>, December 05, 2025</a:t>
                      </a:r>
                    </a:p>
                  </a:txBody>
                  <a:tcPr marL="68580" marR="68580" marT="0" marB="0" anchor="ctr">
                    <a:solidFill>
                      <a:srgbClr val="FFDBB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Zimbabwe</a:t>
                      </a:r>
                    </a:p>
                  </a:txBody>
                  <a:tcPr marL="68580" marR="68580" marT="0" marB="0" anchor="ctr">
                    <a:solidFill>
                      <a:srgbClr val="FFDBB7"/>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82320862"/>
      </p:ext>
    </p:extLst>
  </p:cSld>
  <p:clrMapOvr>
    <a:overrideClrMapping bg1="lt1" tx1="dk1" bg2="lt2" tx2="dk2" accent1="accent1" accent2="accent2" accent3="accent3" accent4="accent4" accent5="accent5" accent6="accent6" hlink="hlink" folHlink="folHlink"/>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586ABE-A7B6-36D1-995F-639DAB3772DF}"/>
              </a:ext>
            </a:extLst>
          </p:cNvPr>
          <p:cNvSpPr>
            <a:spLocks noGrp="1"/>
          </p:cNvSpPr>
          <p:nvPr>
            <p:ph type="sldNum" sz="quarter" idx="12"/>
          </p:nvPr>
        </p:nvSpPr>
        <p:spPr/>
        <p:txBody>
          <a:bodyPr/>
          <a:lstStyle/>
          <a:p>
            <a:fld id="{21D7337F-C307-4F9B-8E00-0E2205FDBD67}" type="slidenum">
              <a:rPr lang="en-US" smtClean="0"/>
              <a:pPr/>
              <a:t>3</a:t>
            </a:fld>
            <a:endParaRPr lang="en-US"/>
          </a:p>
        </p:txBody>
      </p:sp>
      <p:graphicFrame>
        <p:nvGraphicFramePr>
          <p:cNvPr id="5" name="Table 4">
            <a:extLst>
              <a:ext uri="{FF2B5EF4-FFF2-40B4-BE49-F238E27FC236}">
                <a16:creationId xmlns:a16="http://schemas.microsoft.com/office/drawing/2014/main" id="{33153C96-4D2B-99D9-8F19-01176C1F0B7C}"/>
              </a:ext>
            </a:extLst>
          </p:cNvPr>
          <p:cNvGraphicFramePr>
            <a:graphicFrameLocks noGrp="1"/>
          </p:cNvGraphicFramePr>
          <p:nvPr>
            <p:extLst>
              <p:ext uri="{D42A27DB-BD31-4B8C-83A1-F6EECF244321}">
                <p14:modId xmlns:p14="http://schemas.microsoft.com/office/powerpoint/2010/main" val="3181147990"/>
              </p:ext>
            </p:extLst>
          </p:nvPr>
        </p:nvGraphicFramePr>
        <p:xfrm>
          <a:off x="611560" y="2276872"/>
          <a:ext cx="7920880" cy="1707195"/>
        </p:xfrm>
        <a:graphic>
          <a:graphicData uri="http://schemas.openxmlformats.org/drawingml/2006/table">
            <a:tbl>
              <a:tblPr firstRow="1" bandRow="1">
                <a:tableStyleId>{5C22544A-7EE6-4342-B048-85BDC9FD1C3A}</a:tableStyleId>
              </a:tblPr>
              <a:tblGrid>
                <a:gridCol w="3960440">
                  <a:extLst>
                    <a:ext uri="{9D8B030D-6E8A-4147-A177-3AD203B41FA5}">
                      <a16:colId xmlns:a16="http://schemas.microsoft.com/office/drawing/2014/main" val="1705805083"/>
                    </a:ext>
                  </a:extLst>
                </a:gridCol>
                <a:gridCol w="3960440">
                  <a:extLst>
                    <a:ext uri="{9D8B030D-6E8A-4147-A177-3AD203B41FA5}">
                      <a16:colId xmlns:a16="http://schemas.microsoft.com/office/drawing/2014/main" val="819139112"/>
                    </a:ext>
                  </a:extLst>
                </a:gridCol>
              </a:tblGrid>
              <a:tr h="534136">
                <a:tc>
                  <a:txBody>
                    <a:bodyPr/>
                    <a:lstStyle/>
                    <a:p>
                      <a:pPr algn="ctr"/>
                      <a:r>
                        <a:rPr lang="en-IN" sz="1600" b="0" kern="1200" dirty="0">
                          <a:solidFill>
                            <a:schemeClr val="dk1"/>
                          </a:solidFill>
                          <a:effectLst/>
                          <a:latin typeface="Segoe UI" panose="020B0502040204020203" pitchFamily="34" charset="0"/>
                          <a:ea typeface="+mn-ea"/>
                          <a:cs typeface="Segoe UI" panose="020B0502040204020203" pitchFamily="34" charset="0"/>
                        </a:rPr>
                        <a:t>Global Glimpses &amp; Key Events</a:t>
                      </a:r>
                    </a:p>
                  </a:txBody>
                  <a:tcPr>
                    <a:solidFill>
                      <a:schemeClr val="accent3">
                        <a:lumMod val="20000"/>
                        <a:lumOff val="80000"/>
                      </a:schemeClr>
                    </a:solidFill>
                  </a:tcPr>
                </a:tc>
                <a:tc>
                  <a:txBody>
                    <a:bodyPr/>
                    <a:lstStyle/>
                    <a:p>
                      <a:pPr marL="0" algn="ctr" defTabSz="914400" rtl="0" eaLnBrk="1" latinLnBrk="0" hangingPunct="1"/>
                      <a:r>
                        <a:rPr lang="en-US" sz="1800" b="0" kern="1200" dirty="0">
                          <a:solidFill>
                            <a:schemeClr val="dk1"/>
                          </a:solidFill>
                          <a:latin typeface="+mn-lt"/>
                          <a:ea typeface="+mn-ea"/>
                          <a:cs typeface="+mn-cs"/>
                        </a:rPr>
                        <a:t>31-34</a:t>
                      </a:r>
                      <a:endParaRPr lang="en-IN" sz="1800" b="0" kern="1200" dirty="0">
                        <a:solidFill>
                          <a:schemeClr val="dk1"/>
                        </a:solidFill>
                        <a:latin typeface="+mn-lt"/>
                        <a:ea typeface="+mn-ea"/>
                        <a:cs typeface="+mn-cs"/>
                      </a:endParaRPr>
                    </a:p>
                  </a:txBody>
                  <a:tcPr>
                    <a:solidFill>
                      <a:schemeClr val="accent3">
                        <a:lumMod val="20000"/>
                        <a:lumOff val="80000"/>
                      </a:schemeClr>
                    </a:solidFill>
                  </a:tcPr>
                </a:tc>
                <a:extLst>
                  <a:ext uri="{0D108BD9-81ED-4DB2-BD59-A6C34878D82A}">
                    <a16:rowId xmlns:a16="http://schemas.microsoft.com/office/drawing/2014/main" val="168315389"/>
                  </a:ext>
                </a:extLst>
              </a:tr>
              <a:tr h="534136">
                <a:tc>
                  <a:txBody>
                    <a:bodyPr/>
                    <a:lstStyle/>
                    <a:p>
                      <a:pPr algn="ctr"/>
                      <a:r>
                        <a:rPr lang="en-IN" sz="1600" kern="1200" dirty="0">
                          <a:solidFill>
                            <a:schemeClr val="dk1"/>
                          </a:solidFill>
                          <a:effectLst/>
                          <a:latin typeface="Segoe UI" panose="020B0502040204020203" pitchFamily="34" charset="0"/>
                          <a:ea typeface="+mn-ea"/>
                          <a:cs typeface="Segoe UI" panose="020B0502040204020203" pitchFamily="34" charset="0"/>
                        </a:rPr>
                        <a:t>CUTS Compendiums (Since 2011)</a:t>
                      </a:r>
                      <a:endParaRPr lang="en-IN" sz="1600" dirty="0">
                        <a:latin typeface="Segoe UI" panose="020B0502040204020203" pitchFamily="34" charset="0"/>
                        <a:cs typeface="Segoe UI" panose="020B0502040204020203" pitchFamily="34" charset="0"/>
                      </a:endParaRPr>
                    </a:p>
                  </a:txBody>
                  <a:tcPr>
                    <a:solidFill>
                      <a:srgbClr val="FFDBB7"/>
                    </a:solidFill>
                  </a:tcPr>
                </a:tc>
                <a:tc>
                  <a:txBody>
                    <a:bodyPr/>
                    <a:lstStyle/>
                    <a:p>
                      <a:pPr algn="ctr"/>
                      <a:r>
                        <a:rPr lang="en-US" sz="1600" dirty="0">
                          <a:latin typeface="Segoe UI" panose="020B0502040204020203" pitchFamily="34" charset="0"/>
                          <a:cs typeface="Segoe UI" panose="020B0502040204020203" pitchFamily="34" charset="0"/>
                        </a:rPr>
                        <a:t>35-39</a:t>
                      </a:r>
                      <a:endParaRPr lang="en-IN" sz="1600" dirty="0">
                        <a:latin typeface="Segoe UI" panose="020B0502040204020203" pitchFamily="34" charset="0"/>
                        <a:cs typeface="Segoe UI" panose="020B0502040204020203" pitchFamily="34" charset="0"/>
                      </a:endParaRPr>
                    </a:p>
                  </a:txBody>
                  <a:tcPr>
                    <a:solidFill>
                      <a:srgbClr val="FFDBB7"/>
                    </a:solidFill>
                  </a:tcPr>
                </a:tc>
                <a:extLst>
                  <a:ext uri="{0D108BD9-81ED-4DB2-BD59-A6C34878D82A}">
                    <a16:rowId xmlns:a16="http://schemas.microsoft.com/office/drawing/2014/main" val="3694244784"/>
                  </a:ext>
                </a:extLst>
              </a:tr>
              <a:tr h="638923">
                <a:tc>
                  <a:txBody>
                    <a:bodyPr/>
                    <a:lstStyle/>
                    <a:p>
                      <a:pPr algn="ctr"/>
                      <a:r>
                        <a:rPr lang="en-IN" sz="1600" kern="1200" dirty="0">
                          <a:solidFill>
                            <a:schemeClr val="dk1"/>
                          </a:solidFill>
                          <a:effectLst/>
                          <a:latin typeface="Segoe UI" panose="020B0502040204020203" pitchFamily="34" charset="0"/>
                          <a:ea typeface="+mn-ea"/>
                          <a:cs typeface="Segoe UI" panose="020B0502040204020203" pitchFamily="34" charset="0"/>
                        </a:rPr>
                        <a:t>Suggestions for 2026 &amp; Contact Information</a:t>
                      </a:r>
                      <a:endParaRPr lang="en-IN" sz="1600" dirty="0">
                        <a:latin typeface="Segoe UI" panose="020B0502040204020203" pitchFamily="34" charset="0"/>
                        <a:cs typeface="Segoe UI" panose="020B0502040204020203" pitchFamily="34" charset="0"/>
                      </a:endParaRPr>
                    </a:p>
                  </a:txBody>
                  <a:tcPr>
                    <a:solidFill>
                      <a:schemeClr val="accent3">
                        <a:lumMod val="20000"/>
                        <a:lumOff val="80000"/>
                      </a:schemeClr>
                    </a:solidFill>
                  </a:tcPr>
                </a:tc>
                <a:tc>
                  <a:txBody>
                    <a:bodyPr/>
                    <a:lstStyle/>
                    <a:p>
                      <a:pPr algn="ctr"/>
                      <a:r>
                        <a:rPr lang="en-US" sz="1600" dirty="0">
                          <a:latin typeface="Segoe UI" panose="020B0502040204020203" pitchFamily="34" charset="0"/>
                          <a:cs typeface="Segoe UI" panose="020B0502040204020203" pitchFamily="34" charset="0"/>
                        </a:rPr>
                        <a:t>40</a:t>
                      </a:r>
                      <a:endParaRPr lang="en-IN" sz="1600" dirty="0">
                        <a:latin typeface="Segoe UI" panose="020B0502040204020203" pitchFamily="34" charset="0"/>
                        <a:cs typeface="Segoe UI" panose="020B0502040204020203" pitchFamily="34" charset="0"/>
                      </a:endParaRPr>
                    </a:p>
                  </a:txBody>
                  <a:tcPr>
                    <a:solidFill>
                      <a:schemeClr val="accent3">
                        <a:lumMod val="20000"/>
                        <a:lumOff val="80000"/>
                      </a:schemeClr>
                    </a:solidFill>
                  </a:tcPr>
                </a:tc>
                <a:extLst>
                  <a:ext uri="{0D108BD9-81ED-4DB2-BD59-A6C34878D82A}">
                    <a16:rowId xmlns:a16="http://schemas.microsoft.com/office/drawing/2014/main" val="2780074142"/>
                  </a:ext>
                </a:extLst>
              </a:tr>
            </a:tbl>
          </a:graphicData>
        </a:graphic>
      </p:graphicFrame>
      <p:graphicFrame>
        <p:nvGraphicFramePr>
          <p:cNvPr id="6" name="Table 5">
            <a:extLst>
              <a:ext uri="{FF2B5EF4-FFF2-40B4-BE49-F238E27FC236}">
                <a16:creationId xmlns:a16="http://schemas.microsoft.com/office/drawing/2014/main" id="{0E584361-6C1B-9108-5B28-6CD39D65B114}"/>
              </a:ext>
            </a:extLst>
          </p:cNvPr>
          <p:cNvGraphicFramePr>
            <a:graphicFrameLocks noGrp="1"/>
          </p:cNvGraphicFramePr>
          <p:nvPr>
            <p:extLst>
              <p:ext uri="{D42A27DB-BD31-4B8C-83A1-F6EECF244321}">
                <p14:modId xmlns:p14="http://schemas.microsoft.com/office/powerpoint/2010/main" val="2237851498"/>
              </p:ext>
            </p:extLst>
          </p:nvPr>
        </p:nvGraphicFramePr>
        <p:xfrm>
          <a:off x="1524000" y="1628800"/>
          <a:ext cx="6096000" cy="5334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782606084"/>
                    </a:ext>
                  </a:extLst>
                </a:gridCol>
              </a:tblGrid>
              <a:tr h="354320">
                <a:tc>
                  <a:txBody>
                    <a:bodyPr/>
                    <a:lstStyle/>
                    <a:p>
                      <a:pPr algn="ctr"/>
                      <a:r>
                        <a:rPr lang="en-US" sz="2900" dirty="0">
                          <a:latin typeface="Segoe UI" panose="020B0502040204020203" pitchFamily="34" charset="0"/>
                          <a:cs typeface="Segoe UI" panose="020B0502040204020203" pitchFamily="34" charset="0"/>
                        </a:rPr>
                        <a:t>Index</a:t>
                      </a:r>
                      <a:endParaRPr lang="en-IN" sz="2900" dirty="0">
                        <a:latin typeface="Segoe UI" panose="020B0502040204020203" pitchFamily="34" charset="0"/>
                        <a:cs typeface="Segoe UI" panose="020B0502040204020203"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7331439"/>
                  </a:ext>
                </a:extLst>
              </a:tr>
            </a:tbl>
          </a:graphicData>
        </a:graphic>
      </p:graphicFrame>
    </p:spTree>
    <p:extLst>
      <p:ext uri="{BB962C8B-B14F-4D97-AF65-F5344CB8AC3E}">
        <p14:creationId xmlns:p14="http://schemas.microsoft.com/office/powerpoint/2010/main" val="3008309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3391F-1887-70C5-A278-EE7AC18E4575}"/>
            </a:ext>
          </a:extLst>
        </p:cNvPr>
        <p:cNvGrpSpPr/>
        <p:nvPr/>
      </p:nvGrpSpPr>
      <p:grpSpPr>
        <a:xfrm>
          <a:off x="0" y="0"/>
          <a:ext cx="0" cy="0"/>
          <a:chOff x="0" y="0"/>
          <a:chExt cx="0" cy="0"/>
        </a:xfrm>
      </p:grpSpPr>
      <p:sp>
        <p:nvSpPr>
          <p:cNvPr id="17" name="TextBox 2">
            <a:extLst>
              <a:ext uri="{FF2B5EF4-FFF2-40B4-BE49-F238E27FC236}">
                <a16:creationId xmlns:a16="http://schemas.microsoft.com/office/drawing/2014/main" id="{96561BC3-F400-91FF-8F7F-235A88F15FD0}"/>
              </a:ext>
            </a:extLst>
          </p:cNvPr>
          <p:cNvSpPr txBox="1">
            <a:spLocks noChangeArrowheads="1"/>
          </p:cNvSpPr>
          <p:nvPr/>
        </p:nvSpPr>
        <p:spPr bwMode="auto">
          <a:xfrm>
            <a:off x="0" y="1196752"/>
            <a:ext cx="9144000" cy="45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GB" sz="2350" b="1" dirty="0">
                <a:solidFill>
                  <a:schemeClr val="bg1"/>
                </a:solidFill>
                <a:latin typeface="Segoe UI" pitchFamily="34" charset="0"/>
                <a:cs typeface="Segoe UI" pitchFamily="34" charset="0"/>
              </a:rPr>
              <a:t>‘Actions’ taken around the world…2025</a:t>
            </a:r>
            <a:endParaRPr lang="en-IN" sz="2350" b="1" dirty="0">
              <a:solidFill>
                <a:schemeClr val="bg1"/>
              </a:solidFill>
              <a:latin typeface="Segoe UI" pitchFamily="34" charset="0"/>
              <a:cs typeface="Segoe UI" pitchFamily="34" charset="0"/>
            </a:endParaRPr>
          </a:p>
        </p:txBody>
      </p:sp>
      <p:graphicFrame>
        <p:nvGraphicFramePr>
          <p:cNvPr id="5" name="Content Placeholder 1">
            <a:extLst>
              <a:ext uri="{FF2B5EF4-FFF2-40B4-BE49-F238E27FC236}">
                <a16:creationId xmlns:a16="http://schemas.microsoft.com/office/drawing/2014/main" id="{1F8DA2B7-DB15-29C6-16C7-454E79DE891E}"/>
              </a:ext>
            </a:extLst>
          </p:cNvPr>
          <p:cNvGraphicFramePr>
            <a:graphicFrameLocks/>
          </p:cNvGraphicFramePr>
          <p:nvPr>
            <p:extLst>
              <p:ext uri="{D42A27DB-BD31-4B8C-83A1-F6EECF244321}">
                <p14:modId xmlns:p14="http://schemas.microsoft.com/office/powerpoint/2010/main" val="476846476"/>
              </p:ext>
            </p:extLst>
          </p:nvPr>
        </p:nvGraphicFramePr>
        <p:xfrm>
          <a:off x="179512" y="1792634"/>
          <a:ext cx="8784976" cy="1620240"/>
        </p:xfrm>
        <a:graphic>
          <a:graphicData uri="http://schemas.openxmlformats.org/drawingml/2006/table">
            <a:tbl>
              <a:tblPr firstRow="1" bandRow="1">
                <a:tableStyleId>{5C22544A-7EE6-4342-B048-85BDC9FD1C3A}</a:tableStyleId>
              </a:tblPr>
              <a:tblGrid>
                <a:gridCol w="7474936">
                  <a:extLst>
                    <a:ext uri="{9D8B030D-6E8A-4147-A177-3AD203B41FA5}">
                      <a16:colId xmlns:a16="http://schemas.microsoft.com/office/drawing/2014/main" val="20000"/>
                    </a:ext>
                  </a:extLst>
                </a:gridCol>
                <a:gridCol w="1310040">
                  <a:extLst>
                    <a:ext uri="{9D8B030D-6E8A-4147-A177-3AD203B41FA5}">
                      <a16:colId xmlns:a16="http://schemas.microsoft.com/office/drawing/2014/main" val="20001"/>
                    </a:ext>
                  </a:extLst>
                </a:gridCol>
              </a:tblGrid>
              <a:tr h="360701">
                <a:tc>
                  <a:txBody>
                    <a:bodyPr/>
                    <a:lstStyle/>
                    <a:p>
                      <a:pPr algn="ctr"/>
                      <a:r>
                        <a:rPr lang="en-US" sz="2000" dirty="0">
                          <a:solidFill>
                            <a:sysClr val="windowText" lastClr="000000"/>
                          </a:solidFill>
                          <a:latin typeface="Segoe UI" pitchFamily="34" charset="0"/>
                          <a:cs typeface="Segoe UI" pitchFamily="34" charset="0"/>
                        </a:rPr>
                        <a:t>Media/Social</a:t>
                      </a:r>
                      <a:r>
                        <a:rPr lang="en-US" sz="2000" baseline="0" dirty="0">
                          <a:solidFill>
                            <a:sysClr val="windowText" lastClr="000000"/>
                          </a:solidFill>
                          <a:latin typeface="Segoe UI" pitchFamily="34" charset="0"/>
                          <a:cs typeface="Segoe UI" pitchFamily="34" charset="0"/>
                        </a:rPr>
                        <a:t> Media</a:t>
                      </a:r>
                      <a:endParaRPr lang="en-IN" sz="2000" dirty="0">
                        <a:solidFill>
                          <a:sysClr val="windowText" lastClr="000000"/>
                        </a:solidFill>
                        <a:latin typeface="Segoe UI" pitchFamily="34" charset="0"/>
                        <a:cs typeface="Segoe UI" pitchFamily="34" charset="0"/>
                      </a:endParaRPr>
                    </a:p>
                  </a:txBody>
                  <a:tcPr anchor="ctr">
                    <a:solidFill>
                      <a:srgbClr val="FFC000"/>
                    </a:solidFill>
                  </a:tcPr>
                </a:tc>
                <a:tc>
                  <a:txBody>
                    <a:bodyPr/>
                    <a:lstStyle/>
                    <a:p>
                      <a:pPr algn="ctr"/>
                      <a:r>
                        <a:rPr lang="en-US" sz="2000" dirty="0">
                          <a:solidFill>
                            <a:sysClr val="windowText" lastClr="000000"/>
                          </a:solidFill>
                          <a:latin typeface="Segoe UI" pitchFamily="34" charset="0"/>
                          <a:cs typeface="Segoe UI" pitchFamily="34" charset="0"/>
                        </a:rPr>
                        <a:t>Country</a:t>
                      </a:r>
                      <a:endParaRPr lang="en-IN" sz="2000" dirty="0">
                        <a:solidFill>
                          <a:sysClr val="windowText" lastClr="000000"/>
                        </a:solidFill>
                        <a:latin typeface="Segoe UI" pitchFamily="34" charset="0"/>
                        <a:cs typeface="Segoe UI" pitchFamily="34" charset="0"/>
                      </a:endParaRPr>
                    </a:p>
                  </a:txBody>
                  <a:tcPr anchor="ctr">
                    <a:solidFill>
                      <a:srgbClr val="FFC000"/>
                    </a:solidFill>
                  </a:tcPr>
                </a:tc>
                <a:extLst>
                  <a:ext uri="{0D108BD9-81ED-4DB2-BD59-A6C34878D82A}">
                    <a16:rowId xmlns:a16="http://schemas.microsoft.com/office/drawing/2014/main" val="10000"/>
                  </a:ext>
                </a:extLst>
              </a:tr>
              <a:tr h="12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Zimbabwe Marks World Competition Day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rPr>
                        <a:t>December 04,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3"/>
                        </a:rPr>
                        <a:t>X</a:t>
                      </a:r>
                      <a:endParaRPr lang="en-US" sz="1600" kern="1200" dirty="0">
                        <a:solidFill>
                          <a:schemeClr val="tx1"/>
                        </a:solidFill>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Segoe UI" pitchFamily="34" charset="0"/>
                          <a:ea typeface="Segoe UI" pitchFamily="34" charset="0"/>
                          <a:cs typeface="Segoe UI" pitchFamily="34" charset="0"/>
                          <a:hlinkClick r:id="rId4"/>
                        </a:rPr>
                        <a:t>Facebook</a:t>
                      </a:r>
                      <a:endParaRPr lang="en-US" sz="1600" kern="1200" dirty="0">
                        <a:solidFill>
                          <a:schemeClr val="tx1"/>
                        </a:solidFill>
                        <a:latin typeface="Segoe UI" pitchFamily="34" charset="0"/>
                        <a:ea typeface="Segoe UI" pitchFamily="34" charset="0"/>
                        <a:cs typeface="Segoe UI" pitchFamily="34" charset="0"/>
                      </a:endParaRPr>
                    </a:p>
                  </a:txBody>
                  <a:tcPr marL="68580" marR="68580" marT="0" marB="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tx1"/>
                          </a:solidFill>
                          <a:latin typeface="Segoe UI" pitchFamily="34" charset="0"/>
                          <a:ea typeface="Segoe UI" pitchFamily="34" charset="0"/>
                          <a:cs typeface="Segoe UI" pitchFamily="34" charset="0"/>
                        </a:rPr>
                        <a:t>Zimbabwe</a:t>
                      </a:r>
                    </a:p>
                  </a:txBody>
                  <a:tcPr marL="68580" marR="68580" marT="0" marB="0" anchor="ctr">
                    <a:solidFill>
                      <a:schemeClr val="accent3">
                        <a:lumMod val="20000"/>
                        <a:lumOff val="80000"/>
                      </a:schemeClr>
                    </a:solidFill>
                  </a:tcPr>
                </a:tc>
                <a:extLst>
                  <a:ext uri="{0D108BD9-81ED-4DB2-BD59-A6C34878D82A}">
                    <a16:rowId xmlns:a16="http://schemas.microsoft.com/office/drawing/2014/main" val="1744485017"/>
                  </a:ext>
                </a:extLst>
              </a:tr>
            </a:tbl>
          </a:graphicData>
        </a:graphic>
      </p:graphicFrame>
    </p:spTree>
    <p:extLst>
      <p:ext uri="{BB962C8B-B14F-4D97-AF65-F5344CB8AC3E}">
        <p14:creationId xmlns:p14="http://schemas.microsoft.com/office/powerpoint/2010/main" val="3647416861"/>
      </p:ext>
    </p:extLst>
  </p:cSld>
  <p:clrMapOvr>
    <a:overrideClrMapping bg1="lt1" tx1="dk1" bg2="lt2" tx2="dk2" accent1="accent1" accent2="accent2" accent3="accent3" accent4="accent4" accent5="accent5" accent6="accent6" hlink="hlink" folHlink="folHlink"/>
  </p:clrMapOvr>
  <p:transition spd="slow">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1979712" y="1340768"/>
            <a:ext cx="518457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500" b="1" dirty="0">
                <a:solidFill>
                  <a:schemeClr val="bg1"/>
                </a:solidFill>
                <a:latin typeface="Segoe UI" pitchFamily="34" charset="0"/>
                <a:cs typeface="Segoe UI" pitchFamily="34" charset="0"/>
              </a:rPr>
              <a:t>Glimpses</a:t>
            </a:r>
          </a:p>
        </p:txBody>
      </p:sp>
      <p:sp>
        <p:nvSpPr>
          <p:cNvPr id="11" name="TextBox 10"/>
          <p:cNvSpPr txBox="1"/>
          <p:nvPr/>
        </p:nvSpPr>
        <p:spPr bwMode="auto">
          <a:xfrm>
            <a:off x="0" y="5602014"/>
            <a:ext cx="9144000" cy="923330"/>
          </a:xfrm>
          <a:prstGeom prst="rect">
            <a:avLst/>
          </a:prstGeom>
          <a:solidFill>
            <a:srgbClr val="FFDE75"/>
          </a:solidFill>
          <a:ln>
            <a:noFill/>
          </a:ln>
          <a:effectLst/>
        </p:spPr>
        <p:style>
          <a:lnRef idx="1">
            <a:schemeClr val="accent6"/>
          </a:lnRef>
          <a:fillRef idx="2">
            <a:schemeClr val="accent6"/>
          </a:fillRef>
          <a:effectRef idx="1">
            <a:schemeClr val="accent6"/>
          </a:effectRef>
          <a:fontRef idx="minor">
            <a:schemeClr val="dk1"/>
          </a:fontRef>
        </p:style>
        <p:txBody>
          <a:bodyPr wrap="square" lIns="457200" rIns="457200" anchor="ctr">
            <a:spAutoFit/>
          </a:bodyPr>
          <a:lstStyle/>
          <a:p>
            <a:pPr algn="just">
              <a:defRPr/>
            </a:pPr>
            <a:r>
              <a:rPr lang="en-US" sz="1800" dirty="0">
                <a:solidFill>
                  <a:schemeClr val="tx1"/>
                </a:solidFill>
                <a:latin typeface="Segoe UI" pitchFamily="34" charset="0"/>
                <a:cs typeface="Segoe UI" pitchFamily="34" charset="0"/>
              </a:rPr>
              <a:t>CUTS International, CUTS Institute for Regulation &amp; Competition (CIRC), and the COMESA Competition &amp; Consumer Commission (CCCC) jointly </a:t>
            </a:r>
            <a:r>
              <a:rPr lang="en-US" sz="1800" dirty="0" err="1">
                <a:solidFill>
                  <a:schemeClr val="tx1"/>
                </a:solidFill>
                <a:latin typeface="Segoe UI" pitchFamily="34" charset="0"/>
                <a:cs typeface="Segoe UI" pitchFamily="34" charset="0"/>
              </a:rPr>
              <a:t>organised</a:t>
            </a:r>
            <a:r>
              <a:rPr lang="en-US" sz="1800" dirty="0">
                <a:solidFill>
                  <a:schemeClr val="tx1"/>
                </a:solidFill>
                <a:latin typeface="Segoe UI" pitchFamily="34" charset="0"/>
                <a:cs typeface="Segoe UI" pitchFamily="34" charset="0"/>
              </a:rPr>
              <a:t> a Virtual Panel Discussion. Details are available </a:t>
            </a:r>
            <a:r>
              <a:rPr lang="en-US" sz="1800" dirty="0">
                <a:solidFill>
                  <a:schemeClr val="tx1"/>
                </a:solidFill>
                <a:latin typeface="Segoe UI" pitchFamily="34" charset="0"/>
                <a:cs typeface="Segoe UI" pitchFamily="34" charset="0"/>
                <a:hlinkClick r:id="rId4"/>
              </a:rPr>
              <a:t>here</a:t>
            </a:r>
            <a:r>
              <a:rPr lang="en-US" sz="1800" dirty="0">
                <a:solidFill>
                  <a:schemeClr val="tx1"/>
                </a:solidFill>
                <a:latin typeface="Segoe UI" pitchFamily="34" charset="0"/>
                <a:cs typeface="Segoe UI" pitchFamily="34" charset="0"/>
              </a:rPr>
              <a:t>.</a:t>
            </a:r>
            <a:endParaRPr lang="en-GB" dirty="0">
              <a:latin typeface="Segoe UI" pitchFamily="34" charset="0"/>
              <a:cs typeface="Segoe UI" pitchFamily="34" charset="0"/>
            </a:endParaRPr>
          </a:p>
        </p:txBody>
      </p:sp>
      <p:sp>
        <p:nvSpPr>
          <p:cNvPr id="2" name="Rectangle 1">
            <a:extLst>
              <a:ext uri="{FF2B5EF4-FFF2-40B4-BE49-F238E27FC236}">
                <a16:creationId xmlns:a16="http://schemas.microsoft.com/office/drawing/2014/main" id="{F1062039-C8FF-97C3-1079-A6BA73AD2688}"/>
              </a:ext>
            </a:extLst>
          </p:cNvPr>
          <p:cNvSpPr/>
          <p:nvPr/>
        </p:nvSpPr>
        <p:spPr>
          <a:xfrm rot="5400000">
            <a:off x="4541943" y="1047297"/>
            <a:ext cx="60114" cy="914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4486A1FC-86F9-8683-EFC1-24F5B1BAE4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988840"/>
            <a:ext cx="8496944" cy="3594013"/>
          </a:xfrm>
          <a:prstGeom prst="rect">
            <a:avLst/>
          </a:prstGeom>
          <a:noFill/>
          <a:ln>
            <a:solidFill>
              <a:srgbClr val="FFCF3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90029"/>
      </p:ext>
    </p:extLst>
  </p:cSld>
  <p:clrMapOvr>
    <a:overrideClrMapping bg1="lt1" tx1="dk1" bg2="lt2" tx2="dk2" accent1="accent1" accent2="accent2" accent3="accent3" accent4="accent4" accent5="accent5" accent6="accent6" hlink="hlink" folHlink="folHlink"/>
  </p:clrMapOvr>
  <p:transition spd="slow">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1979712" y="1340768"/>
            <a:ext cx="518457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500" b="1" dirty="0">
                <a:solidFill>
                  <a:schemeClr val="bg1"/>
                </a:solidFill>
                <a:latin typeface="Segoe UI" pitchFamily="34" charset="0"/>
                <a:cs typeface="Segoe UI" pitchFamily="34" charset="0"/>
              </a:rPr>
              <a:t>Glimpses</a:t>
            </a:r>
          </a:p>
        </p:txBody>
      </p:sp>
      <p:sp>
        <p:nvSpPr>
          <p:cNvPr id="12" name="TextBox 11"/>
          <p:cNvSpPr txBox="1"/>
          <p:nvPr/>
        </p:nvSpPr>
        <p:spPr bwMode="auto">
          <a:xfrm>
            <a:off x="179032" y="5157190"/>
            <a:ext cx="4320480" cy="1400400"/>
          </a:xfrm>
          <a:prstGeom prst="rect">
            <a:avLst/>
          </a:prstGeom>
          <a:solidFill>
            <a:srgbClr val="FFDE75"/>
          </a:solidFill>
          <a:ln>
            <a:solidFill>
              <a:srgbClr val="FFDE75"/>
            </a:solid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just">
              <a:defRPr/>
            </a:pPr>
            <a:r>
              <a:rPr lang="en-US" sz="1700" dirty="0">
                <a:solidFill>
                  <a:schemeClr val="tx1"/>
                </a:solidFill>
                <a:latin typeface="Segoe UI" pitchFamily="34" charset="0"/>
                <a:cs typeface="Segoe UI" pitchFamily="34" charset="0"/>
              </a:rPr>
              <a:t>Albanian Competition Authority </a:t>
            </a:r>
            <a:r>
              <a:rPr lang="en-US" sz="1700" dirty="0" err="1">
                <a:solidFill>
                  <a:schemeClr val="tx1"/>
                </a:solidFill>
                <a:latin typeface="Segoe UI" pitchFamily="34" charset="0"/>
                <a:cs typeface="Segoe UI" pitchFamily="34" charset="0"/>
              </a:rPr>
              <a:t>organised</a:t>
            </a:r>
            <a:r>
              <a:rPr lang="en-US" sz="1700" dirty="0">
                <a:solidFill>
                  <a:schemeClr val="tx1"/>
                </a:solidFill>
                <a:latin typeface="Segoe UI" pitchFamily="34" charset="0"/>
                <a:cs typeface="Segoe UI" pitchFamily="34" charset="0"/>
              </a:rPr>
              <a:t> an essay competition among students from 6 public and private Universities</a:t>
            </a:r>
            <a:r>
              <a:rPr lang="en-IN" sz="1700" dirty="0">
                <a:solidFill>
                  <a:schemeClr val="tx1"/>
                </a:solidFill>
                <a:latin typeface="Segoe UI" pitchFamily="34" charset="0"/>
                <a:cs typeface="Segoe UI" pitchFamily="34" charset="0"/>
              </a:rPr>
              <a:t>.</a:t>
            </a:r>
            <a:endParaRPr lang="en-GB" sz="1700" dirty="0">
              <a:solidFill>
                <a:schemeClr val="tx1"/>
              </a:solidFill>
              <a:latin typeface="Segoe UI" pitchFamily="34" charset="0"/>
              <a:cs typeface="Segoe UI" pitchFamily="34" charset="0"/>
            </a:endParaRPr>
          </a:p>
        </p:txBody>
      </p:sp>
      <p:sp>
        <p:nvSpPr>
          <p:cNvPr id="9" name="TextBox 8"/>
          <p:cNvSpPr txBox="1"/>
          <p:nvPr/>
        </p:nvSpPr>
        <p:spPr bwMode="auto">
          <a:xfrm>
            <a:off x="4644487" y="5157192"/>
            <a:ext cx="4320480" cy="1400383"/>
          </a:xfrm>
          <a:prstGeom prst="rect">
            <a:avLst/>
          </a:prstGeom>
          <a:solidFill>
            <a:srgbClr val="FFDE75"/>
          </a:solidFill>
          <a:ln>
            <a:solidFill>
              <a:srgbClr val="FFCF37"/>
            </a:solidFill>
          </a:ln>
          <a:effectLst/>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defRPr/>
            </a:pPr>
            <a:r>
              <a:rPr lang="en-US" sz="1700" dirty="0">
                <a:solidFill>
                  <a:schemeClr val="tx1"/>
                </a:solidFill>
                <a:latin typeface="Segoe UI" pitchFamily="34" charset="0"/>
                <a:cs typeface="Segoe UI" pitchFamily="34" charset="0"/>
              </a:rPr>
              <a:t>The Gambia Competition and Consumer Protection Commission (GCCPC) </a:t>
            </a:r>
            <a:r>
              <a:rPr lang="en-US" sz="1700" dirty="0" err="1">
                <a:solidFill>
                  <a:schemeClr val="tx1"/>
                </a:solidFill>
                <a:latin typeface="Segoe UI" pitchFamily="34" charset="0"/>
                <a:cs typeface="Segoe UI" pitchFamily="34" charset="0"/>
              </a:rPr>
              <a:t>organised</a:t>
            </a:r>
            <a:r>
              <a:rPr lang="en-US" sz="1700" dirty="0">
                <a:solidFill>
                  <a:schemeClr val="tx1"/>
                </a:solidFill>
                <a:latin typeface="Segoe UI" pitchFamily="34" charset="0"/>
                <a:cs typeface="Segoe UI" pitchFamily="34" charset="0"/>
              </a:rPr>
              <a:t> at seminar at Gambia Chamber of Commerce and Industry (GCCI) office building.</a:t>
            </a:r>
            <a:endParaRPr lang="en-GB" sz="1700" dirty="0">
              <a:solidFill>
                <a:schemeClr val="tx1"/>
              </a:solidFill>
              <a:latin typeface="Segoe UI" pitchFamily="34" charset="0"/>
              <a:cs typeface="Segoe UI" pitchFamily="34" charset="0"/>
            </a:endParaRPr>
          </a:p>
        </p:txBody>
      </p:sp>
      <p:pic>
        <p:nvPicPr>
          <p:cNvPr id="1026" name="Picture 2">
            <a:extLst>
              <a:ext uri="{FF2B5EF4-FFF2-40B4-BE49-F238E27FC236}">
                <a16:creationId xmlns:a16="http://schemas.microsoft.com/office/drawing/2014/main" id="{234A9775-1F26-3A2F-1848-D506658C4E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32" y="1988841"/>
            <a:ext cx="4320480" cy="3051338"/>
          </a:xfrm>
          <a:prstGeom prst="rect">
            <a:avLst/>
          </a:prstGeom>
          <a:noFill/>
          <a:ln>
            <a:solidFill>
              <a:srgbClr val="FFCF37"/>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42FD299-C4D9-B753-604C-2583979555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488" y="1988840"/>
            <a:ext cx="4320479" cy="3051337"/>
          </a:xfrm>
          <a:prstGeom prst="rect">
            <a:avLst/>
          </a:prstGeom>
          <a:noFill/>
          <a:ln>
            <a:solidFill>
              <a:srgbClr val="FFCF3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40283"/>
      </p:ext>
    </p:extLst>
  </p:cSld>
  <p:clrMapOvr>
    <a:overrideClrMapping bg1="lt1" tx1="dk1" bg2="lt2" tx2="dk2" accent1="accent1" accent2="accent2" accent3="accent3" accent4="accent4" accent5="accent5" accent6="accent6" hlink="hlink" folHlink="folHlink"/>
  </p:clrMapOvr>
  <p:transition spd="slow">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9BDD7-86BB-57CB-A596-8247017A8225}"/>
            </a:ext>
          </a:extLst>
        </p:cNvPr>
        <p:cNvGrpSpPr/>
        <p:nvPr/>
      </p:nvGrpSpPr>
      <p:grpSpPr>
        <a:xfrm>
          <a:off x="0" y="0"/>
          <a:ext cx="0" cy="0"/>
          <a:chOff x="0" y="0"/>
          <a:chExt cx="0" cy="0"/>
        </a:xfrm>
      </p:grpSpPr>
      <p:sp>
        <p:nvSpPr>
          <p:cNvPr id="8" name="TextBox 2">
            <a:extLst>
              <a:ext uri="{FF2B5EF4-FFF2-40B4-BE49-F238E27FC236}">
                <a16:creationId xmlns:a16="http://schemas.microsoft.com/office/drawing/2014/main" id="{8F455BC5-B0D5-2F2B-9875-E4559F6FA1AB}"/>
              </a:ext>
            </a:extLst>
          </p:cNvPr>
          <p:cNvSpPr txBox="1">
            <a:spLocks noChangeArrowheads="1"/>
          </p:cNvSpPr>
          <p:nvPr/>
        </p:nvSpPr>
        <p:spPr bwMode="auto">
          <a:xfrm>
            <a:off x="1979712" y="1340768"/>
            <a:ext cx="518457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500" b="1" dirty="0">
                <a:solidFill>
                  <a:schemeClr val="bg1"/>
                </a:solidFill>
                <a:latin typeface="Segoe UI" pitchFamily="34" charset="0"/>
                <a:cs typeface="Segoe UI" pitchFamily="34" charset="0"/>
              </a:rPr>
              <a:t>Glimpses</a:t>
            </a:r>
          </a:p>
        </p:txBody>
      </p:sp>
      <p:sp>
        <p:nvSpPr>
          <p:cNvPr id="12" name="TextBox 11">
            <a:extLst>
              <a:ext uri="{FF2B5EF4-FFF2-40B4-BE49-F238E27FC236}">
                <a16:creationId xmlns:a16="http://schemas.microsoft.com/office/drawing/2014/main" id="{E1D90534-39E3-B8E5-591A-B971772EC19E}"/>
              </a:ext>
            </a:extLst>
          </p:cNvPr>
          <p:cNvSpPr txBox="1"/>
          <p:nvPr/>
        </p:nvSpPr>
        <p:spPr bwMode="auto">
          <a:xfrm>
            <a:off x="179032" y="5157192"/>
            <a:ext cx="4320480" cy="1138773"/>
          </a:xfrm>
          <a:prstGeom prst="rect">
            <a:avLst/>
          </a:prstGeom>
          <a:solidFill>
            <a:srgbClr val="FFDE75"/>
          </a:solidFill>
          <a:ln>
            <a:solidFill>
              <a:srgbClr val="FFDE75"/>
            </a:solid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just">
              <a:defRPr/>
            </a:pPr>
            <a:r>
              <a:rPr lang="en-US" sz="1700" dirty="0">
                <a:solidFill>
                  <a:schemeClr val="tx1"/>
                </a:solidFill>
                <a:latin typeface="Segoe UI" pitchFamily="34" charset="0"/>
                <a:cs typeface="Segoe UI" pitchFamily="34" charset="0"/>
              </a:rPr>
              <a:t>Competition and Consumer Protection Commission, and CUTS International </a:t>
            </a:r>
            <a:r>
              <a:rPr lang="en-US" sz="1700" dirty="0" err="1">
                <a:solidFill>
                  <a:schemeClr val="tx1"/>
                </a:solidFill>
                <a:latin typeface="Segoe UI" pitchFamily="34" charset="0"/>
                <a:cs typeface="Segoe UI" pitchFamily="34" charset="0"/>
              </a:rPr>
              <a:t>organised</a:t>
            </a:r>
            <a:r>
              <a:rPr lang="en-US" sz="1700" dirty="0">
                <a:solidFill>
                  <a:schemeClr val="tx1"/>
                </a:solidFill>
                <a:latin typeface="Segoe UI" pitchFamily="34" charset="0"/>
                <a:cs typeface="Segoe UI" pitchFamily="34" charset="0"/>
              </a:rPr>
              <a:t> exhibition at Levy Mall, Lusaka, Zambia</a:t>
            </a:r>
            <a:endParaRPr lang="en-GB" sz="1700" dirty="0">
              <a:solidFill>
                <a:schemeClr val="tx1"/>
              </a:solidFill>
              <a:latin typeface="Segoe UI" pitchFamily="34" charset="0"/>
              <a:cs typeface="Segoe UI" pitchFamily="34" charset="0"/>
            </a:endParaRPr>
          </a:p>
        </p:txBody>
      </p:sp>
      <p:sp>
        <p:nvSpPr>
          <p:cNvPr id="9" name="TextBox 8">
            <a:extLst>
              <a:ext uri="{FF2B5EF4-FFF2-40B4-BE49-F238E27FC236}">
                <a16:creationId xmlns:a16="http://schemas.microsoft.com/office/drawing/2014/main" id="{3BD14D3E-10D7-3C6B-568C-1C0B94043D4B}"/>
              </a:ext>
            </a:extLst>
          </p:cNvPr>
          <p:cNvSpPr txBox="1"/>
          <p:nvPr/>
        </p:nvSpPr>
        <p:spPr bwMode="auto">
          <a:xfrm>
            <a:off x="4644489" y="5163264"/>
            <a:ext cx="4320480" cy="1137600"/>
          </a:xfrm>
          <a:prstGeom prst="rect">
            <a:avLst/>
          </a:prstGeom>
          <a:solidFill>
            <a:srgbClr val="FFDE75"/>
          </a:solidFill>
          <a:ln>
            <a:solidFill>
              <a:srgbClr val="FFCF37"/>
            </a:solidFill>
          </a:ln>
          <a:effectLst/>
        </p:spPr>
        <p:style>
          <a:lnRef idx="1">
            <a:schemeClr val="accent6"/>
          </a:lnRef>
          <a:fillRef idx="2">
            <a:schemeClr val="accent6"/>
          </a:fillRef>
          <a:effectRef idx="1">
            <a:schemeClr val="accent6"/>
          </a:effectRef>
          <a:fontRef idx="minor">
            <a:schemeClr val="dk1"/>
          </a:fontRef>
        </p:style>
        <p:txBody>
          <a:bodyPr wrap="square" anchor="t">
            <a:spAutoFit/>
          </a:bodyPr>
          <a:lstStyle/>
          <a:p>
            <a:pPr algn="just">
              <a:defRPr/>
            </a:pPr>
            <a:r>
              <a:rPr lang="en-IN" dirty="0"/>
              <a:t>The Fair Competition Commission, Tanzania launched Competition Week in Dar es Salaam.</a:t>
            </a:r>
            <a:endParaRPr lang="en-GB" sz="1700" dirty="0">
              <a:solidFill>
                <a:schemeClr val="tx1"/>
              </a:solidFill>
              <a:latin typeface="Segoe UI" pitchFamily="34" charset="0"/>
              <a:cs typeface="Segoe UI" pitchFamily="34" charset="0"/>
            </a:endParaRPr>
          </a:p>
        </p:txBody>
      </p:sp>
      <p:pic>
        <p:nvPicPr>
          <p:cNvPr id="2050" name="Picture 2" descr="May be an image of ‎one or more people and ‎text that says &quot;‎らば曲 401 CCPC PROTECTIO coиpeTTTHH CONSUMER 深製 ZICTA 7070 JUS SAT NO! ኑ 116 ፊክ Expired Products Refund, No Return, No Exchange Notices Misleading Information Defective Unsuitable Products untair Unfair Contract Goods Poor Service Delivery Terms Reing Charged pplayed playedprice price more than sompie combrato on5678tc Contact: Occpc org 2m free Consmer רי BO ၁ယာ ናናር કम‎&quot;‎‎">
            <a:extLst>
              <a:ext uri="{FF2B5EF4-FFF2-40B4-BE49-F238E27FC236}">
                <a16:creationId xmlns:a16="http://schemas.microsoft.com/office/drawing/2014/main" id="{9306C5F4-8CF3-77A1-611E-E154E64E27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032" y="1988840"/>
            <a:ext cx="4320480" cy="3051337"/>
          </a:xfrm>
          <a:prstGeom prst="rect">
            <a:avLst/>
          </a:prstGeom>
          <a:noFill/>
          <a:ln>
            <a:solidFill>
              <a:srgbClr val="FFCF37"/>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00B1E1D-B48B-3546-4276-C8CA0C7785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489" y="1988840"/>
            <a:ext cx="4320479" cy="3051337"/>
          </a:xfrm>
          <a:prstGeom prst="rect">
            <a:avLst/>
          </a:prstGeom>
          <a:noFill/>
          <a:ln>
            <a:solidFill>
              <a:srgbClr val="FFCF3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117662"/>
      </p:ext>
    </p:extLst>
  </p:cSld>
  <p:clrMapOvr>
    <a:overrideClrMapping bg1="lt1" tx1="dk1" bg2="lt2" tx2="dk2" accent1="accent1" accent2="accent2" accent3="accent3" accent4="accent4" accent5="accent5" accent6="accent6" hlink="hlink" folHlink="folHlink"/>
  </p:clrMapOvr>
  <p:transition spd="slow">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1979712" y="1340768"/>
            <a:ext cx="518457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500" b="1" dirty="0">
                <a:solidFill>
                  <a:schemeClr val="bg1"/>
                </a:solidFill>
                <a:latin typeface="Segoe UI" pitchFamily="34" charset="0"/>
                <a:cs typeface="Segoe UI" pitchFamily="34" charset="0"/>
              </a:rPr>
              <a:t>Glimpses</a:t>
            </a:r>
          </a:p>
        </p:txBody>
      </p:sp>
      <p:sp>
        <p:nvSpPr>
          <p:cNvPr id="11" name="TextBox 10"/>
          <p:cNvSpPr txBox="1"/>
          <p:nvPr/>
        </p:nvSpPr>
        <p:spPr bwMode="auto">
          <a:xfrm>
            <a:off x="0" y="5592344"/>
            <a:ext cx="9144000" cy="646331"/>
          </a:xfrm>
          <a:prstGeom prst="rect">
            <a:avLst/>
          </a:prstGeom>
          <a:solidFill>
            <a:srgbClr val="FFDE75"/>
          </a:solidFill>
          <a:ln>
            <a:noFill/>
          </a:ln>
          <a:effectLst/>
        </p:spPr>
        <p:style>
          <a:lnRef idx="1">
            <a:schemeClr val="accent6"/>
          </a:lnRef>
          <a:fillRef idx="2">
            <a:schemeClr val="accent6"/>
          </a:fillRef>
          <a:effectRef idx="1">
            <a:schemeClr val="accent6"/>
          </a:effectRef>
          <a:fontRef idx="minor">
            <a:schemeClr val="dk1"/>
          </a:fontRef>
        </p:style>
        <p:txBody>
          <a:bodyPr wrap="square" lIns="457200" rIns="457200" anchor="ctr">
            <a:spAutoFit/>
          </a:bodyPr>
          <a:lstStyle/>
          <a:p>
            <a:pPr algn="just">
              <a:defRPr/>
            </a:pPr>
            <a:r>
              <a:rPr lang="en-US" dirty="0">
                <a:solidFill>
                  <a:schemeClr val="tx1"/>
                </a:solidFill>
                <a:latin typeface="Segoe UI" pitchFamily="34" charset="0"/>
                <a:cs typeface="Segoe UI" pitchFamily="34" charset="0"/>
              </a:rPr>
              <a:t>Commerce Commission, New Zealand </a:t>
            </a:r>
            <a:r>
              <a:rPr lang="en-US" dirty="0" err="1">
                <a:solidFill>
                  <a:schemeClr val="tx1"/>
                </a:solidFill>
                <a:latin typeface="Segoe UI" pitchFamily="34" charset="0"/>
                <a:cs typeface="Segoe UI" pitchFamily="34" charset="0"/>
              </a:rPr>
              <a:t>organised</a:t>
            </a:r>
            <a:r>
              <a:rPr lang="en-US" dirty="0">
                <a:solidFill>
                  <a:schemeClr val="tx1"/>
                </a:solidFill>
                <a:latin typeface="Segoe UI" pitchFamily="34" charset="0"/>
                <a:cs typeface="Segoe UI" pitchFamily="34" charset="0"/>
              </a:rPr>
              <a:t> a webinar on “</a:t>
            </a:r>
            <a:r>
              <a:rPr lang="en-US" dirty="0">
                <a:solidFill>
                  <a:schemeClr val="tx1"/>
                </a:solidFill>
                <a:latin typeface="Segoe UI" pitchFamily="34" charset="0"/>
                <a:cs typeface="Segoe UI" pitchFamily="34" charset="0"/>
                <a:hlinkClick r:id="rId4"/>
              </a:rPr>
              <a:t>Navigating the Rise of AI</a:t>
            </a:r>
            <a:r>
              <a:rPr lang="en-US" dirty="0">
                <a:solidFill>
                  <a:schemeClr val="tx1"/>
                </a:solidFill>
                <a:latin typeface="Segoe UI" pitchFamily="34" charset="0"/>
                <a:cs typeface="Segoe UI" pitchFamily="34" charset="0"/>
              </a:rPr>
              <a:t>.”</a:t>
            </a:r>
            <a:endParaRPr lang="en-GB" dirty="0">
              <a:solidFill>
                <a:schemeClr val="tx1"/>
              </a:solidFill>
              <a:latin typeface="Segoe UI" pitchFamily="34" charset="0"/>
              <a:cs typeface="Segoe UI" pitchFamily="34" charset="0"/>
            </a:endParaRPr>
          </a:p>
        </p:txBody>
      </p:sp>
      <p:sp>
        <p:nvSpPr>
          <p:cNvPr id="2" name="Rectangle 1">
            <a:extLst>
              <a:ext uri="{FF2B5EF4-FFF2-40B4-BE49-F238E27FC236}">
                <a16:creationId xmlns:a16="http://schemas.microsoft.com/office/drawing/2014/main" id="{F1062039-C8FF-97C3-1079-A6BA73AD2688}"/>
              </a:ext>
            </a:extLst>
          </p:cNvPr>
          <p:cNvSpPr/>
          <p:nvPr/>
        </p:nvSpPr>
        <p:spPr>
          <a:xfrm rot="5400000">
            <a:off x="4541943" y="1017701"/>
            <a:ext cx="60114" cy="914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8D16782-81D5-8AF4-3E34-A7052897E856}"/>
              </a:ext>
            </a:extLst>
          </p:cNvPr>
          <p:cNvPicPr>
            <a:picLocks noChangeAspect="1"/>
          </p:cNvPicPr>
          <p:nvPr/>
        </p:nvPicPr>
        <p:blipFill>
          <a:blip r:embed="rId5"/>
          <a:srcRect t="22834"/>
          <a:stretch>
            <a:fillRect/>
          </a:stretch>
        </p:blipFill>
        <p:spPr>
          <a:xfrm>
            <a:off x="323528" y="1988840"/>
            <a:ext cx="8496944" cy="3554813"/>
          </a:xfrm>
          <a:prstGeom prst="rect">
            <a:avLst/>
          </a:prstGeom>
          <a:ln>
            <a:solidFill>
              <a:srgbClr val="FFCF37"/>
            </a:solidFill>
          </a:ln>
        </p:spPr>
      </p:pic>
    </p:spTree>
    <p:extLst>
      <p:ext uri="{BB962C8B-B14F-4D97-AF65-F5344CB8AC3E}">
        <p14:creationId xmlns:p14="http://schemas.microsoft.com/office/powerpoint/2010/main" val="440259439"/>
      </p:ext>
    </p:extLst>
  </p:cSld>
  <p:clrMapOvr>
    <a:overrideClrMapping bg1="lt1" tx1="dk1" bg2="lt2" tx2="dk2" accent1="accent1" accent2="accent2" accent3="accent3" accent4="accent4" accent5="accent5" accent6="accent6" hlink="hlink" folHlink="folHlink"/>
  </p:clrMapOvr>
  <p:transition spd="slow">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0" y="1268760"/>
            <a:ext cx="914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500" b="1" dirty="0">
                <a:solidFill>
                  <a:schemeClr val="bg1"/>
                </a:solidFill>
                <a:latin typeface="Segoe UI" pitchFamily="34" charset="0"/>
                <a:cs typeface="Segoe UI" pitchFamily="34" charset="0"/>
              </a:rPr>
              <a:t>CUTS Compendiums…. since 2011</a:t>
            </a:r>
          </a:p>
        </p:txBody>
      </p:sp>
      <p:sp>
        <p:nvSpPr>
          <p:cNvPr id="10" name="Rectangle 9">
            <a:extLst>
              <a:ext uri="{FF2B5EF4-FFF2-40B4-BE49-F238E27FC236}">
                <a16:creationId xmlns:a16="http://schemas.microsoft.com/office/drawing/2014/main" id="{D377F2FC-0EED-4653-92BD-B641D68C4084}"/>
              </a:ext>
            </a:extLst>
          </p:cNvPr>
          <p:cNvSpPr/>
          <p:nvPr/>
        </p:nvSpPr>
        <p:spPr>
          <a:xfrm>
            <a:off x="4500126" y="2925224"/>
            <a:ext cx="65123" cy="252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0597FD-C064-4D69-806A-3299522B11CD}"/>
              </a:ext>
            </a:extLst>
          </p:cNvPr>
          <p:cNvSpPr/>
          <p:nvPr/>
        </p:nvSpPr>
        <p:spPr>
          <a:xfrm rot="5400000">
            <a:off x="4500125" y="2921642"/>
            <a:ext cx="65123" cy="252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hlinkClick r:id="rId4"/>
            <a:extLst>
              <a:ext uri="{FF2B5EF4-FFF2-40B4-BE49-F238E27FC236}">
                <a16:creationId xmlns:a16="http://schemas.microsoft.com/office/drawing/2014/main" id="{1F52F2B2-B907-E5AC-8E48-501582755395}"/>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076405" y="4577071"/>
            <a:ext cx="3240000" cy="189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6"/>
            <a:extLst>
              <a:ext uri="{FF2B5EF4-FFF2-40B4-BE49-F238E27FC236}">
                <a16:creationId xmlns:a16="http://schemas.microsoft.com/office/drawing/2014/main" id="{34033710-0B89-2C0D-1003-DD60BDB188C1}"/>
              </a:ext>
            </a:extLst>
          </p:cNvPr>
          <p:cNvPicPr>
            <a:picLocks noChangeAspect="1"/>
          </p:cNvPicPr>
          <p:nvPr/>
        </p:nvPicPr>
        <p:blipFill>
          <a:blip r:embed="rId7"/>
          <a:stretch>
            <a:fillRect/>
          </a:stretch>
        </p:blipFill>
        <p:spPr>
          <a:xfrm>
            <a:off x="755574" y="4577070"/>
            <a:ext cx="3239998" cy="1889999"/>
          </a:xfrm>
          <a:prstGeom prst="rect">
            <a:avLst/>
          </a:prstGeom>
        </p:spPr>
      </p:pic>
      <p:pic>
        <p:nvPicPr>
          <p:cNvPr id="7" name="Picture 6">
            <a:hlinkClick r:id="rId8"/>
            <a:extLst>
              <a:ext uri="{FF2B5EF4-FFF2-40B4-BE49-F238E27FC236}">
                <a16:creationId xmlns:a16="http://schemas.microsoft.com/office/drawing/2014/main" id="{8900774F-344B-963B-A8C8-1F4E5615F2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6406" y="1896213"/>
            <a:ext cx="3239998" cy="1889999"/>
          </a:xfrm>
          <a:prstGeom prst="rect">
            <a:avLst/>
          </a:prstGeom>
        </p:spPr>
      </p:pic>
      <p:pic>
        <p:nvPicPr>
          <p:cNvPr id="13" name="Picture 12">
            <a:hlinkClick r:id="rId10"/>
            <a:extLst>
              <a:ext uri="{FF2B5EF4-FFF2-40B4-BE49-F238E27FC236}">
                <a16:creationId xmlns:a16="http://schemas.microsoft.com/office/drawing/2014/main" id="{6541E4F7-76B0-D7B2-8E90-96260CAD69A9}"/>
              </a:ext>
            </a:extLst>
          </p:cNvPr>
          <p:cNvPicPr>
            <a:picLocks noChangeAspect="1"/>
          </p:cNvPicPr>
          <p:nvPr/>
        </p:nvPicPr>
        <p:blipFill>
          <a:blip r:embed="rId11"/>
          <a:stretch>
            <a:fillRect/>
          </a:stretch>
        </p:blipFill>
        <p:spPr>
          <a:xfrm>
            <a:off x="755575" y="1896213"/>
            <a:ext cx="3239998" cy="1889999"/>
          </a:xfrm>
          <a:prstGeom prst="rect">
            <a:avLst/>
          </a:prstGeom>
        </p:spPr>
      </p:pic>
    </p:spTree>
    <p:extLst>
      <p:ext uri="{BB962C8B-B14F-4D97-AF65-F5344CB8AC3E}">
        <p14:creationId xmlns:p14="http://schemas.microsoft.com/office/powerpoint/2010/main" val="1785055153"/>
      </p:ext>
    </p:extLst>
  </p:cSld>
  <p:clrMapOvr>
    <a:overrideClrMapping bg1="lt1" tx1="dk1" bg2="lt2" tx2="dk2" accent1="accent1" accent2="accent2" accent3="accent3" accent4="accent4" accent5="accent5" accent6="accent6" hlink="hlink" folHlink="folHlink"/>
  </p:clrMapOvr>
  <p:transition spd="slow">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0" y="1268760"/>
            <a:ext cx="914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500" b="1" dirty="0">
                <a:solidFill>
                  <a:schemeClr val="bg1"/>
                </a:solidFill>
                <a:latin typeface="Segoe UI" pitchFamily="34" charset="0"/>
                <a:cs typeface="Segoe UI" pitchFamily="34" charset="0"/>
              </a:rPr>
              <a:t>CUTS Compendiums…. since 2011</a:t>
            </a:r>
          </a:p>
        </p:txBody>
      </p:sp>
      <p:sp>
        <p:nvSpPr>
          <p:cNvPr id="10" name="Rectangle 9">
            <a:extLst>
              <a:ext uri="{FF2B5EF4-FFF2-40B4-BE49-F238E27FC236}">
                <a16:creationId xmlns:a16="http://schemas.microsoft.com/office/drawing/2014/main" id="{D377F2FC-0EED-4653-92BD-B641D68C4084}"/>
              </a:ext>
            </a:extLst>
          </p:cNvPr>
          <p:cNvSpPr/>
          <p:nvPr/>
        </p:nvSpPr>
        <p:spPr>
          <a:xfrm>
            <a:off x="4500127" y="2925224"/>
            <a:ext cx="65123" cy="252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0597FD-C064-4D69-806A-3299522B11CD}"/>
              </a:ext>
            </a:extLst>
          </p:cNvPr>
          <p:cNvSpPr/>
          <p:nvPr/>
        </p:nvSpPr>
        <p:spPr>
          <a:xfrm rot="5400000">
            <a:off x="4500126" y="2921642"/>
            <a:ext cx="65123" cy="252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hlinkClick r:id="rId4"/>
            <a:extLst>
              <a:ext uri="{FF2B5EF4-FFF2-40B4-BE49-F238E27FC236}">
                <a16:creationId xmlns:a16="http://schemas.microsoft.com/office/drawing/2014/main" id="{5FCBABA6-C8F8-4D97-0A43-043FAB26C18E}"/>
              </a:ext>
            </a:extLst>
          </p:cNvPr>
          <p:cNvPicPr>
            <a:picLocks noChangeArrowheads="1"/>
          </p:cNvPicPr>
          <p:nvPr/>
        </p:nvPicPr>
        <p:blipFill>
          <a:blip r:embed="rId5">
            <a:extLst>
              <a:ext uri="{28A0092B-C50C-407E-A947-70E740481C1C}">
                <a14:useLocalDpi xmlns:a14="http://schemas.microsoft.com/office/drawing/2010/main" val="0"/>
              </a:ext>
            </a:extLst>
          </a:blip>
          <a:srcRect/>
          <a:stretch/>
        </p:blipFill>
        <p:spPr bwMode="auto">
          <a:xfrm>
            <a:off x="5076403" y="4582054"/>
            <a:ext cx="3240000" cy="1889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6"/>
            <a:extLst>
              <a:ext uri="{FF2B5EF4-FFF2-40B4-BE49-F238E27FC236}">
                <a16:creationId xmlns:a16="http://schemas.microsoft.com/office/drawing/2014/main" id="{F02AA03A-3363-2166-7862-C5A71607E9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755576" y="4582054"/>
            <a:ext cx="3239999" cy="1889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hlinkClick r:id="rId8"/>
            <a:extLst>
              <a:ext uri="{FF2B5EF4-FFF2-40B4-BE49-F238E27FC236}">
                <a16:creationId xmlns:a16="http://schemas.microsoft.com/office/drawing/2014/main" id="{06ADE7A7-96EB-506A-2D98-E9E8C2318D18}"/>
              </a:ext>
            </a:extLst>
          </p:cNvPr>
          <p:cNvPicPr>
            <a:picLocks noChangeArrowheads="1"/>
          </p:cNvPicPr>
          <p:nvPr/>
        </p:nvPicPr>
        <p:blipFill>
          <a:blip r:embed="rId9">
            <a:extLst>
              <a:ext uri="{28A0092B-C50C-407E-A947-70E740481C1C}">
                <a14:useLocalDpi xmlns:a14="http://schemas.microsoft.com/office/drawing/2010/main" val="0"/>
              </a:ext>
            </a:extLst>
          </a:blip>
          <a:srcRect/>
          <a:stretch/>
        </p:blipFill>
        <p:spPr bwMode="auto">
          <a:xfrm>
            <a:off x="5069802" y="1891230"/>
            <a:ext cx="3246601" cy="18899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10"/>
            <a:extLst>
              <a:ext uri="{FF2B5EF4-FFF2-40B4-BE49-F238E27FC236}">
                <a16:creationId xmlns:a16="http://schemas.microsoft.com/office/drawing/2014/main" id="{B5E8C88E-C64F-B9A7-16BD-89F3CE4433BE}"/>
              </a:ext>
            </a:extLst>
          </p:cNvPr>
          <p:cNvPicPr>
            <a:picLocks noChangeArrowheads="1"/>
          </p:cNvPicPr>
          <p:nvPr/>
        </p:nvPicPr>
        <p:blipFill>
          <a:blip r:embed="rId11">
            <a:extLst>
              <a:ext uri="{28A0092B-C50C-407E-A947-70E740481C1C}">
                <a14:useLocalDpi xmlns:a14="http://schemas.microsoft.com/office/drawing/2010/main" val="0"/>
              </a:ext>
            </a:extLst>
          </a:blip>
          <a:srcRect/>
          <a:stretch/>
        </p:blipFill>
        <p:spPr bwMode="auto">
          <a:xfrm>
            <a:off x="755576" y="1891229"/>
            <a:ext cx="3253500" cy="188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190788"/>
      </p:ext>
    </p:extLst>
  </p:cSld>
  <p:clrMapOvr>
    <a:overrideClrMapping bg1="lt1" tx1="dk1" bg2="lt2" tx2="dk2" accent1="accent1" accent2="accent2" accent3="accent3" accent4="accent4" accent5="accent5" accent6="accent6" hlink="hlink" folHlink="folHlink"/>
  </p:clrMapOvr>
  <p:transition spd="slow">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0" y="1268760"/>
            <a:ext cx="914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500" b="1" dirty="0">
                <a:solidFill>
                  <a:schemeClr val="bg1"/>
                </a:solidFill>
                <a:latin typeface="Segoe UI" pitchFamily="34" charset="0"/>
                <a:cs typeface="Segoe UI" pitchFamily="34" charset="0"/>
              </a:rPr>
              <a:t>CUTS Compendiums…. since 2011</a:t>
            </a:r>
          </a:p>
        </p:txBody>
      </p:sp>
      <p:sp>
        <p:nvSpPr>
          <p:cNvPr id="10" name="Rectangle 9">
            <a:extLst>
              <a:ext uri="{FF2B5EF4-FFF2-40B4-BE49-F238E27FC236}">
                <a16:creationId xmlns:a16="http://schemas.microsoft.com/office/drawing/2014/main" id="{D377F2FC-0EED-4653-92BD-B641D68C4084}"/>
              </a:ext>
            </a:extLst>
          </p:cNvPr>
          <p:cNvSpPr/>
          <p:nvPr/>
        </p:nvSpPr>
        <p:spPr>
          <a:xfrm>
            <a:off x="4500127" y="2925224"/>
            <a:ext cx="65123" cy="252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0597FD-C064-4D69-806A-3299522B11CD}"/>
              </a:ext>
            </a:extLst>
          </p:cNvPr>
          <p:cNvSpPr/>
          <p:nvPr/>
        </p:nvSpPr>
        <p:spPr>
          <a:xfrm rot="5400000">
            <a:off x="4500126" y="2921642"/>
            <a:ext cx="65123" cy="252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hlinkClick r:id="rId4"/>
            <a:extLst>
              <a:ext uri="{FF2B5EF4-FFF2-40B4-BE49-F238E27FC236}">
                <a16:creationId xmlns:a16="http://schemas.microsoft.com/office/drawing/2014/main" id="{1D34C9BB-27F2-8487-B70A-C367F410EFEF}"/>
              </a:ext>
            </a:extLst>
          </p:cNvPr>
          <p:cNvPicPr>
            <a:picLocks noChangeArrowheads="1"/>
          </p:cNvPicPr>
          <p:nvPr/>
        </p:nvPicPr>
        <p:blipFill>
          <a:blip r:embed="rId5">
            <a:extLst>
              <a:ext uri="{28A0092B-C50C-407E-A947-70E740481C1C}">
                <a14:useLocalDpi xmlns:a14="http://schemas.microsoft.com/office/drawing/2010/main" val="0"/>
              </a:ext>
            </a:extLst>
          </a:blip>
          <a:srcRect/>
          <a:stretch/>
        </p:blipFill>
        <p:spPr bwMode="auto">
          <a:xfrm>
            <a:off x="5076449" y="4578654"/>
            <a:ext cx="3240000" cy="189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6"/>
            <a:extLst>
              <a:ext uri="{FF2B5EF4-FFF2-40B4-BE49-F238E27FC236}">
                <a16:creationId xmlns:a16="http://schemas.microsoft.com/office/drawing/2014/main" id="{9A167434-B6D8-E18D-393F-17F6E31BBF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758091" y="4578653"/>
            <a:ext cx="3240000" cy="189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hlinkClick r:id="rId8"/>
            <a:extLst>
              <a:ext uri="{FF2B5EF4-FFF2-40B4-BE49-F238E27FC236}">
                <a16:creationId xmlns:a16="http://schemas.microsoft.com/office/drawing/2014/main" id="{94A98E00-D464-6D58-C9A5-F0AB1BE242BB}"/>
              </a:ext>
            </a:extLst>
          </p:cNvPr>
          <p:cNvPicPr>
            <a:picLocks noChangeArrowheads="1"/>
          </p:cNvPicPr>
          <p:nvPr/>
        </p:nvPicPr>
        <p:blipFill>
          <a:blip r:embed="rId9">
            <a:extLst>
              <a:ext uri="{28A0092B-C50C-407E-A947-70E740481C1C}">
                <a14:useLocalDpi xmlns:a14="http://schemas.microsoft.com/office/drawing/2010/main" val="0"/>
              </a:ext>
            </a:extLst>
          </a:blip>
          <a:srcRect/>
          <a:stretch/>
        </p:blipFill>
        <p:spPr bwMode="auto">
          <a:xfrm>
            <a:off x="5076449" y="1892811"/>
            <a:ext cx="3240000" cy="189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10"/>
            <a:extLst>
              <a:ext uri="{FF2B5EF4-FFF2-40B4-BE49-F238E27FC236}">
                <a16:creationId xmlns:a16="http://schemas.microsoft.com/office/drawing/2014/main" id="{85627FD3-7022-B8EA-2AEA-355F5D2ED8FC}"/>
              </a:ext>
            </a:extLst>
          </p:cNvPr>
          <p:cNvPicPr>
            <a:picLocks noChangeArrowheads="1"/>
          </p:cNvPicPr>
          <p:nvPr/>
        </p:nvPicPr>
        <p:blipFill>
          <a:blip r:embed="rId11">
            <a:extLst>
              <a:ext uri="{28A0092B-C50C-407E-A947-70E740481C1C}">
                <a14:useLocalDpi xmlns:a14="http://schemas.microsoft.com/office/drawing/2010/main" val="0"/>
              </a:ext>
            </a:extLst>
          </a:blip>
          <a:srcRect/>
          <a:stretch/>
        </p:blipFill>
        <p:spPr bwMode="auto">
          <a:xfrm>
            <a:off x="758090" y="1892812"/>
            <a:ext cx="3239999" cy="189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279617"/>
      </p:ext>
    </p:extLst>
  </p:cSld>
  <p:clrMapOvr>
    <a:overrideClrMapping bg1="lt1" tx1="dk1" bg2="lt2" tx2="dk2" accent1="accent1" accent2="accent2" accent3="accent3" accent4="accent4" accent5="accent5" accent6="accent6" hlink="hlink" folHlink="folHlink"/>
  </p:clrMapOvr>
  <p:transition spd="slow">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3A9E2-D47D-F7F3-6567-A902CFE29740}"/>
            </a:ext>
          </a:extLst>
        </p:cNvPr>
        <p:cNvGrpSpPr/>
        <p:nvPr/>
      </p:nvGrpSpPr>
      <p:grpSpPr>
        <a:xfrm>
          <a:off x="0" y="0"/>
          <a:ext cx="0" cy="0"/>
          <a:chOff x="0" y="0"/>
          <a:chExt cx="0" cy="0"/>
        </a:xfrm>
      </p:grpSpPr>
      <p:sp>
        <p:nvSpPr>
          <p:cNvPr id="8" name="TextBox 2">
            <a:extLst>
              <a:ext uri="{FF2B5EF4-FFF2-40B4-BE49-F238E27FC236}">
                <a16:creationId xmlns:a16="http://schemas.microsoft.com/office/drawing/2014/main" id="{0F9A10D4-7B7B-5E37-595D-A89602558475}"/>
              </a:ext>
            </a:extLst>
          </p:cNvPr>
          <p:cNvSpPr txBox="1">
            <a:spLocks noChangeArrowheads="1"/>
          </p:cNvSpPr>
          <p:nvPr/>
        </p:nvSpPr>
        <p:spPr bwMode="auto">
          <a:xfrm>
            <a:off x="0" y="1268760"/>
            <a:ext cx="914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500" b="1" dirty="0">
                <a:solidFill>
                  <a:schemeClr val="bg1"/>
                </a:solidFill>
                <a:latin typeface="Segoe UI" pitchFamily="34" charset="0"/>
                <a:cs typeface="Segoe UI" pitchFamily="34" charset="0"/>
              </a:rPr>
              <a:t>CUTS Compendiums…. since 2011</a:t>
            </a:r>
          </a:p>
        </p:txBody>
      </p:sp>
      <p:sp>
        <p:nvSpPr>
          <p:cNvPr id="10" name="Rectangle 9">
            <a:extLst>
              <a:ext uri="{FF2B5EF4-FFF2-40B4-BE49-F238E27FC236}">
                <a16:creationId xmlns:a16="http://schemas.microsoft.com/office/drawing/2014/main" id="{960CF354-EBE0-C523-8698-98D99AE4DC70}"/>
              </a:ext>
            </a:extLst>
          </p:cNvPr>
          <p:cNvSpPr/>
          <p:nvPr/>
        </p:nvSpPr>
        <p:spPr>
          <a:xfrm>
            <a:off x="4500127" y="2925224"/>
            <a:ext cx="65123" cy="252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641F25-31D2-C5FF-D31C-CAAE7DFE57AE}"/>
              </a:ext>
            </a:extLst>
          </p:cNvPr>
          <p:cNvSpPr/>
          <p:nvPr/>
        </p:nvSpPr>
        <p:spPr>
          <a:xfrm rot="5400000">
            <a:off x="4500126" y="2921642"/>
            <a:ext cx="65123" cy="252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hlinkClick r:id="rId4"/>
            <a:extLst>
              <a:ext uri="{FF2B5EF4-FFF2-40B4-BE49-F238E27FC236}">
                <a16:creationId xmlns:a16="http://schemas.microsoft.com/office/drawing/2014/main" id="{807D5FA0-9ABD-673D-C155-5A7886398A6F}"/>
              </a:ext>
            </a:extLst>
          </p:cNvPr>
          <p:cNvPicPr>
            <a:picLocks noChangeArrowheads="1"/>
          </p:cNvPicPr>
          <p:nvPr/>
        </p:nvPicPr>
        <p:blipFill>
          <a:blip r:embed="rId5">
            <a:extLst>
              <a:ext uri="{28A0092B-C50C-407E-A947-70E740481C1C}">
                <a14:useLocalDpi xmlns:a14="http://schemas.microsoft.com/office/drawing/2010/main" val="0"/>
              </a:ext>
            </a:extLst>
          </a:blip>
          <a:srcRect/>
          <a:stretch/>
        </p:blipFill>
        <p:spPr bwMode="auto">
          <a:xfrm>
            <a:off x="5076450" y="1892810"/>
            <a:ext cx="3239998" cy="189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6"/>
            <a:extLst>
              <a:ext uri="{FF2B5EF4-FFF2-40B4-BE49-F238E27FC236}">
                <a16:creationId xmlns:a16="http://schemas.microsoft.com/office/drawing/2014/main" id="{355884B4-C9CD-BE17-DE34-22BCB6BAD891}"/>
              </a:ext>
            </a:extLst>
          </p:cNvPr>
          <p:cNvPicPr>
            <a:picLocks noChangeArrowheads="1"/>
          </p:cNvPicPr>
          <p:nvPr/>
        </p:nvPicPr>
        <p:blipFill>
          <a:blip r:embed="rId7">
            <a:extLst>
              <a:ext uri="{28A0092B-C50C-407E-A947-70E740481C1C}">
                <a14:useLocalDpi xmlns:a14="http://schemas.microsoft.com/office/drawing/2010/main" val="0"/>
              </a:ext>
            </a:extLst>
          </a:blip>
          <a:srcRect/>
          <a:stretch/>
        </p:blipFill>
        <p:spPr bwMode="auto">
          <a:xfrm>
            <a:off x="758095" y="1892810"/>
            <a:ext cx="3240000" cy="189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484057"/>
      </p:ext>
    </p:extLst>
  </p:cSld>
  <p:clrMapOvr>
    <a:overrideClrMapping bg1="lt1" tx1="dk1" bg2="lt2" tx2="dk2" accent1="accent1" accent2="accent2" accent3="accent3" accent4="accent4" accent5="accent5" accent6="accent6" hlink="hlink" folHlink="folHlink"/>
  </p:clrMapOvr>
  <p:transition spd="slow">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0" y="1268760"/>
            <a:ext cx="914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500" b="1" dirty="0">
                <a:solidFill>
                  <a:schemeClr val="bg1"/>
                </a:solidFill>
                <a:latin typeface="Segoe UI" pitchFamily="34" charset="0"/>
                <a:cs typeface="Segoe UI" pitchFamily="34" charset="0"/>
              </a:rPr>
              <a:t>CUTS Compendiums…. since 2011</a:t>
            </a:r>
          </a:p>
        </p:txBody>
      </p:sp>
      <p:sp>
        <p:nvSpPr>
          <p:cNvPr id="2" name="Rectangle 1"/>
          <p:cNvSpPr/>
          <p:nvPr/>
        </p:nvSpPr>
        <p:spPr>
          <a:xfrm>
            <a:off x="4644008" y="2852936"/>
            <a:ext cx="91440" cy="28803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AKS\Desktop\Sp. Comp. 2016.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2536" y="2132857"/>
            <a:ext cx="3303880" cy="424847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1560" y="3689156"/>
            <a:ext cx="4183320" cy="1107996"/>
          </a:xfrm>
          <a:prstGeom prst="rect">
            <a:avLst/>
          </a:prstGeom>
          <a:noFill/>
        </p:spPr>
        <p:txBody>
          <a:bodyPr wrap="square" rtlCol="0">
            <a:spAutoFit/>
          </a:bodyPr>
          <a:lstStyle/>
          <a:p>
            <a:r>
              <a:rPr lang="en-US" sz="2200" b="1" dirty="0">
                <a:solidFill>
                  <a:schemeClr val="bg1"/>
                </a:solidFill>
                <a:latin typeface="Segoe UI" pitchFamily="34" charset="0"/>
                <a:ea typeface="Segoe UI" pitchFamily="34" charset="0"/>
                <a:cs typeface="Segoe UI" pitchFamily="34" charset="0"/>
              </a:rPr>
              <a:t>Special Edition consists of selected articles written by renowned experts…</a:t>
            </a:r>
          </a:p>
        </p:txBody>
      </p:sp>
    </p:spTree>
    <p:extLst>
      <p:ext uri="{BB962C8B-B14F-4D97-AF65-F5344CB8AC3E}">
        <p14:creationId xmlns:p14="http://schemas.microsoft.com/office/powerpoint/2010/main" val="2819247024"/>
      </p:ext>
    </p:extLst>
  </p:cSld>
  <p:clrMapOvr>
    <a:overrideClrMapping bg1="lt1" tx1="dk1" bg2="lt2" tx2="dk2" accent1="accent1" accent2="accent2" accent3="accent3" accent4="accent4" accent5="accent5" accent6="accent6" hlink="hlink" folHlink="folHlink"/>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52464"/>
            <a:ext cx="9144000" cy="3905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hlinkClick r:id="rId2"/>
          </p:cNvPr>
          <p:cNvPicPr>
            <a:picLocks noChangeAspect="1"/>
          </p:cNvPicPr>
          <p:nvPr/>
        </p:nvPicPr>
        <p:blipFill>
          <a:blip r:embed="rId3"/>
          <a:stretch>
            <a:fillRect/>
          </a:stretch>
        </p:blipFill>
        <p:spPr>
          <a:xfrm>
            <a:off x="899592" y="1844824"/>
            <a:ext cx="7344816" cy="3926811"/>
          </a:xfrm>
          <a:prstGeom prst="rect">
            <a:avLst/>
          </a:prstGeom>
          <a:noFill/>
          <a:ln>
            <a:noFill/>
          </a:ln>
        </p:spPr>
      </p:pic>
      <p:sp>
        <p:nvSpPr>
          <p:cNvPr id="8" name="TextBox 10"/>
          <p:cNvSpPr txBox="1">
            <a:spLocks noChangeArrowheads="1"/>
          </p:cNvSpPr>
          <p:nvPr/>
        </p:nvSpPr>
        <p:spPr bwMode="auto">
          <a:xfrm>
            <a:off x="899592" y="5805264"/>
            <a:ext cx="73448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i="1" dirty="0">
                <a:solidFill>
                  <a:schemeClr val="bg1"/>
                </a:solidFill>
                <a:latin typeface="Segoe UI" pitchFamily="34" charset="0"/>
                <a:cs typeface="Segoe UI" pitchFamily="34" charset="0"/>
              </a:rPr>
              <a:t>Video Message From</a:t>
            </a:r>
          </a:p>
          <a:p>
            <a:pPr algn="ctr" eaLnBrk="1" hangingPunct="1"/>
            <a:r>
              <a:rPr lang="en-GB" sz="2000" b="1" dirty="0">
                <a:solidFill>
                  <a:schemeClr val="bg1"/>
                </a:solidFill>
                <a:latin typeface="Segoe UI" pitchFamily="34" charset="0"/>
                <a:cs typeface="Segoe UI" pitchFamily="34" charset="0"/>
              </a:rPr>
              <a:t>Pradeep S Mehta</a:t>
            </a:r>
          </a:p>
          <a:p>
            <a:pPr algn="ctr" eaLnBrk="1" hangingPunct="1"/>
            <a:r>
              <a:rPr lang="en-GB" sz="2000" dirty="0">
                <a:solidFill>
                  <a:schemeClr val="bg1"/>
                </a:solidFill>
                <a:latin typeface="Segoe UI" pitchFamily="34" charset="0"/>
                <a:cs typeface="Segoe UI" pitchFamily="34" charset="0"/>
              </a:rPr>
              <a:t>Secretary General, CUTS International</a:t>
            </a:r>
          </a:p>
        </p:txBody>
      </p:sp>
      <p:sp>
        <p:nvSpPr>
          <p:cNvPr id="9" name="TextBox 2"/>
          <p:cNvSpPr txBox="1">
            <a:spLocks noChangeArrowheads="1"/>
          </p:cNvSpPr>
          <p:nvPr/>
        </p:nvSpPr>
        <p:spPr bwMode="auto">
          <a:xfrm>
            <a:off x="0" y="129238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sz="2800" b="1" dirty="0">
                <a:solidFill>
                  <a:schemeClr val="bg1"/>
                </a:solidFill>
                <a:latin typeface="Segoe UI" pitchFamily="34" charset="0"/>
                <a:cs typeface="Segoe UI" pitchFamily="34" charset="0"/>
              </a:rPr>
              <a:t>Why World Competition Day?</a:t>
            </a:r>
          </a:p>
        </p:txBody>
      </p:sp>
    </p:spTree>
    <p:extLst>
      <p:ext uri="{BB962C8B-B14F-4D97-AF65-F5344CB8AC3E}">
        <p14:creationId xmlns:p14="http://schemas.microsoft.com/office/powerpoint/2010/main" val="15087526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p:cNvSpPr txBox="1">
            <a:spLocks noChangeArrowheads="1"/>
          </p:cNvSpPr>
          <p:nvPr/>
        </p:nvSpPr>
        <p:spPr bwMode="auto">
          <a:xfrm>
            <a:off x="1939206" y="1728234"/>
            <a:ext cx="52655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sz="6000" b="1" dirty="0">
                <a:solidFill>
                  <a:schemeClr val="bg1"/>
                </a:solidFill>
                <a:latin typeface="Segoe UI" pitchFamily="34" charset="0"/>
                <a:cs typeface="Segoe UI" pitchFamily="34" charset="0"/>
              </a:rPr>
              <a:t>Thank You</a:t>
            </a:r>
          </a:p>
        </p:txBody>
      </p:sp>
      <p:sp>
        <p:nvSpPr>
          <p:cNvPr id="10" name="Rectangle 9"/>
          <p:cNvSpPr/>
          <p:nvPr/>
        </p:nvSpPr>
        <p:spPr bwMode="auto">
          <a:xfrm>
            <a:off x="0" y="3020237"/>
            <a:ext cx="9158068" cy="1052513"/>
          </a:xfrm>
          <a:prstGeom prst="rect">
            <a:avLst/>
          </a:prstGeom>
          <a:solidFill>
            <a:srgbClr val="FFFFC9"/>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tabLst>
                <a:tab pos="719138" algn="l"/>
              </a:tabLst>
              <a:defRPr/>
            </a:pPr>
            <a:r>
              <a:rPr lang="en-US" sz="2800" b="1" dirty="0">
                <a:solidFill>
                  <a:sysClr val="windowText" lastClr="000000"/>
                </a:solidFill>
                <a:latin typeface="Segoe UI" pitchFamily="34" charset="0"/>
                <a:cs typeface="Segoe UI" pitchFamily="34" charset="0"/>
              </a:rPr>
              <a:t>Suggestions are welcome for the next year’s theme (i.e. 5</a:t>
            </a:r>
            <a:r>
              <a:rPr lang="en-US" sz="2800" b="1" baseline="30000" dirty="0">
                <a:solidFill>
                  <a:sysClr val="windowText" lastClr="000000"/>
                </a:solidFill>
                <a:latin typeface="Segoe UI" pitchFamily="34" charset="0"/>
                <a:cs typeface="Segoe UI" pitchFamily="34" charset="0"/>
              </a:rPr>
              <a:t>th</a:t>
            </a:r>
            <a:r>
              <a:rPr lang="en-US" sz="2800" b="1" dirty="0">
                <a:solidFill>
                  <a:sysClr val="windowText" lastClr="000000"/>
                </a:solidFill>
                <a:latin typeface="Segoe UI" pitchFamily="34" charset="0"/>
                <a:cs typeface="Segoe UI" pitchFamily="34" charset="0"/>
              </a:rPr>
              <a:t> December 2026)</a:t>
            </a:r>
            <a:endParaRPr lang="en-GB" sz="2800" dirty="0">
              <a:solidFill>
                <a:sysClr val="windowText" lastClr="000000"/>
              </a:solidFill>
              <a:latin typeface="Segoe UI" pitchFamily="34" charset="0"/>
              <a:cs typeface="Segoe UI" pitchFamily="34" charset="0"/>
            </a:endParaRPr>
          </a:p>
        </p:txBody>
      </p:sp>
      <p:sp>
        <p:nvSpPr>
          <p:cNvPr id="12" name="Rectangle 11"/>
          <p:cNvSpPr/>
          <p:nvPr/>
        </p:nvSpPr>
        <p:spPr bwMode="auto">
          <a:xfrm>
            <a:off x="287524" y="4320521"/>
            <a:ext cx="8568952" cy="864096"/>
          </a:xfrm>
          <a:prstGeom prst="rect">
            <a:avLst/>
          </a:prstGeom>
          <a:solidFill>
            <a:srgbClr val="FFDBB7"/>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tabLst>
                <a:tab pos="712788" algn="l"/>
              </a:tabLst>
              <a:defRPr/>
            </a:pPr>
            <a:r>
              <a:rPr lang="en-US" sz="2000" b="1" dirty="0">
                <a:solidFill>
                  <a:sysClr val="windowText" lastClr="000000"/>
                </a:solidFill>
                <a:latin typeface="Segoe UI" pitchFamily="34" charset="0"/>
                <a:cs typeface="Segoe UI" pitchFamily="34" charset="0"/>
              </a:rPr>
              <a:t>For further information &amp; suggestions, please contact:</a:t>
            </a:r>
          </a:p>
          <a:p>
            <a:pPr algn="ctr">
              <a:tabLst>
                <a:tab pos="712788" algn="l"/>
              </a:tabLst>
              <a:defRPr/>
            </a:pPr>
            <a:r>
              <a:rPr lang="en-US" sz="2000" dirty="0">
                <a:solidFill>
                  <a:sysClr val="windowText" lastClr="000000"/>
                </a:solidFill>
                <a:latin typeface="Segoe UI" pitchFamily="34" charset="0"/>
                <a:cs typeface="Segoe UI" pitchFamily="34" charset="0"/>
              </a:rPr>
              <a:t>Ujjwal Kumar, </a:t>
            </a:r>
            <a:r>
              <a:rPr lang="en-US" sz="2000" dirty="0">
                <a:solidFill>
                  <a:sysClr val="windowText" lastClr="000000"/>
                </a:solidFill>
                <a:latin typeface="Segoe UI" pitchFamily="34" charset="0"/>
                <a:cs typeface="Segoe UI" pitchFamily="34" charset="0"/>
                <a:hlinkClick r:id="rId3"/>
              </a:rPr>
              <a:t>ujk@cuts.org</a:t>
            </a:r>
            <a:r>
              <a:rPr lang="en-US" sz="2000" dirty="0">
                <a:solidFill>
                  <a:sysClr val="windowText" lastClr="000000"/>
                </a:solidFill>
                <a:latin typeface="Segoe UI" pitchFamily="34" charset="0"/>
                <a:cs typeface="Segoe UI" pitchFamily="34" charset="0"/>
              </a:rPr>
              <a:t> and/or Neha Shrivastava, </a:t>
            </a:r>
            <a:r>
              <a:rPr lang="en-US" sz="2000" dirty="0">
                <a:solidFill>
                  <a:sysClr val="windowText" lastClr="000000"/>
                </a:solidFill>
                <a:latin typeface="Segoe UI" pitchFamily="34" charset="0"/>
                <a:cs typeface="Segoe UI" pitchFamily="34" charset="0"/>
                <a:hlinkClick r:id="rId4"/>
              </a:rPr>
              <a:t>nsh@cuts.org</a:t>
            </a:r>
            <a:endParaRPr lang="en-US" sz="2000" dirty="0">
              <a:solidFill>
                <a:sysClr val="windowText" lastClr="000000"/>
              </a:solidFill>
              <a:latin typeface="Segoe UI" pitchFamily="34" charset="0"/>
              <a:cs typeface="Segoe UI" pitchFamily="34" charset="0"/>
            </a:endParaRPr>
          </a:p>
        </p:txBody>
      </p:sp>
      <p:pic>
        <p:nvPicPr>
          <p:cNvPr id="2" name="Picture 1">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6056" y="5544656"/>
            <a:ext cx="548640" cy="548640"/>
          </a:xfrm>
          <a:prstGeom prst="rect">
            <a:avLst/>
          </a:prstGeom>
        </p:spPr>
      </p:pic>
      <p:pic>
        <p:nvPicPr>
          <p:cNvPr id="3" name="Picture 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5672" y="5544656"/>
            <a:ext cx="548640" cy="548640"/>
          </a:xfrm>
          <a:prstGeom prst="rect">
            <a:avLst/>
          </a:prstGeom>
        </p:spPr>
      </p:pic>
      <p:pic>
        <p:nvPicPr>
          <p:cNvPr id="4" name="Picture 3">
            <a:hlinkClick r:id="rId9"/>
          </p:cNvPr>
          <p:cNvPicPr>
            <a:picLocks noChangeAspect="1"/>
          </p:cNvPicPr>
          <p:nvPr/>
        </p:nvPicPr>
        <p:blipFill>
          <a:blip r:embed="rId10" cstate="print">
            <a:lum bright="70000" contrast="-70000"/>
            <a:extLst>
              <a:ext uri="{BEBA8EAE-BF5A-486C-A8C5-ECC9F3942E4B}">
                <a14:imgProps xmlns:a14="http://schemas.microsoft.com/office/drawing/2010/main">
                  <a14:imgLayer r:embed="rId11">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3419872" y="5544656"/>
            <a:ext cx="548640" cy="548640"/>
          </a:xfrm>
          <a:prstGeom prst="rect">
            <a:avLst/>
          </a:prstGeom>
          <a:noFill/>
          <a:ln>
            <a:noFill/>
          </a:ln>
        </p:spPr>
      </p:pic>
    </p:spTree>
    <p:extLst>
      <p:ext uri="{BB962C8B-B14F-4D97-AF65-F5344CB8AC3E}">
        <p14:creationId xmlns:p14="http://schemas.microsoft.com/office/powerpoint/2010/main" val="567123693"/>
      </p:ext>
    </p:extLst>
  </p:cSld>
  <p:clrMapOvr>
    <a:overrideClrMapping bg1="lt1" tx1="dk1" bg2="lt2" tx2="dk2" accent1="accent1" accent2="accent2" accent3="accent3" accent4="accent4" accent5="accent5" accent6="accent6" hlink="hlink" folHlink="folHlink"/>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1196752"/>
            <a:ext cx="9144000" cy="576064"/>
          </a:xfrm>
          <a:prstGeom prst="rect">
            <a:avLst/>
          </a:prstGeom>
          <a:noFill/>
        </p:spPr>
        <p:txBody>
          <a:bodyPr vert="horz" lIns="91440" tIns="45720" rIns="91440" bIns="45720" rtlCol="0" anchor="ctr">
            <a:normAutofit fontScale="97500"/>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schemeClr val="bg1"/>
                </a:solidFill>
                <a:latin typeface="Segoe UI" pitchFamily="34" charset="0"/>
                <a:cs typeface="Segoe UI" pitchFamily="34" charset="0"/>
              </a:rPr>
              <a:t>Themes… since 2010</a:t>
            </a:r>
            <a:endParaRPr lang="en-IN" sz="3000" dirty="0">
              <a:solidFill>
                <a:schemeClr val="bg1"/>
              </a:solidFill>
              <a:latin typeface="Segoe UI" pitchFamily="34" charset="0"/>
              <a:cs typeface="Segoe UI" pitchFamily="34" charset="0"/>
            </a:endParaRPr>
          </a:p>
        </p:txBody>
      </p:sp>
      <p:sp>
        <p:nvSpPr>
          <p:cNvPr id="14" name="TextBox 13"/>
          <p:cNvSpPr txBox="1">
            <a:spLocks noChangeArrowheads="1"/>
          </p:cNvSpPr>
          <p:nvPr/>
        </p:nvSpPr>
        <p:spPr bwMode="auto">
          <a:xfrm>
            <a:off x="368536" y="1916928"/>
            <a:ext cx="8370928" cy="432000"/>
          </a:xfrm>
          <a:prstGeom prst="rect">
            <a:avLst/>
          </a:prstGeom>
          <a:solidFill>
            <a:schemeClr val="accent3">
              <a:lumMod val="20000"/>
              <a:lumOff val="80000"/>
            </a:schemeClr>
          </a:solidFill>
          <a:ln>
            <a:noFill/>
          </a:ln>
        </p:spPr>
        <p:txBody>
          <a:bodyPr wrap="square" anchor="ctr">
            <a:spAutoFit/>
          </a:bodyPr>
          <a:lstStyle>
            <a:lvl1pPr marL="342900" indent="-342900" defTabSz="622300" eaLnBrk="0" hangingPunct="0">
              <a:defRPr>
                <a:solidFill>
                  <a:schemeClr val="tx1"/>
                </a:solidFill>
                <a:latin typeface="Arial" pitchFamily="34" charset="0"/>
                <a:cs typeface="Arial" pitchFamily="34" charset="0"/>
              </a:defRPr>
            </a:lvl1pPr>
            <a:lvl2pPr defTabSz="622300" eaLnBrk="0" hangingPunct="0">
              <a:defRPr>
                <a:solidFill>
                  <a:schemeClr val="tx1"/>
                </a:solidFill>
                <a:latin typeface="Arial" pitchFamily="34" charset="0"/>
                <a:cs typeface="Arial" pitchFamily="34" charset="0"/>
              </a:defRPr>
            </a:lvl2pPr>
            <a:lvl3pPr marL="1143000" indent="-228600" defTabSz="622300" eaLnBrk="0" hangingPunct="0">
              <a:defRPr>
                <a:solidFill>
                  <a:schemeClr val="tx1"/>
                </a:solidFill>
                <a:latin typeface="Arial" pitchFamily="34" charset="0"/>
                <a:cs typeface="Arial" pitchFamily="34" charset="0"/>
              </a:defRPr>
            </a:lvl3pPr>
            <a:lvl4pPr marL="1600200" indent="-228600" defTabSz="622300" eaLnBrk="0" hangingPunct="0">
              <a:defRPr>
                <a:solidFill>
                  <a:schemeClr val="tx1"/>
                </a:solidFill>
                <a:latin typeface="Arial" pitchFamily="34" charset="0"/>
                <a:cs typeface="Arial" pitchFamily="34" charset="0"/>
              </a:defRPr>
            </a:lvl4pPr>
            <a:lvl5pPr marL="2057400" indent="-228600" defTabSz="622300" eaLnBrk="0" hangingPunct="0">
              <a:defRPr>
                <a:solidFill>
                  <a:schemeClr val="tx1"/>
                </a:solidFill>
                <a:latin typeface="Arial" pitchFamily="34" charset="0"/>
                <a:cs typeface="Arial" pitchFamily="34" charset="0"/>
              </a:defRPr>
            </a:lvl5pPr>
            <a:lvl6pPr marL="2514600" indent="-228600" defTabSz="6223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223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223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22300" eaLnBrk="0" fontAlgn="base" hangingPunct="0">
              <a:spcBef>
                <a:spcPct val="0"/>
              </a:spcBef>
              <a:spcAft>
                <a:spcPct val="0"/>
              </a:spcAft>
              <a:defRPr>
                <a:solidFill>
                  <a:schemeClr val="tx1"/>
                </a:solidFill>
                <a:latin typeface="Arial" pitchFamily="34" charset="0"/>
                <a:cs typeface="Arial" pitchFamily="34" charset="0"/>
              </a:defRPr>
            </a:lvl9pPr>
          </a:lstStyle>
          <a:p>
            <a:pPr marL="1708150" lvl="1" indent="-1708150" eaLnBrk="1" hangingPunct="1"/>
            <a:r>
              <a:rPr lang="en-IN" sz="1600" dirty="0">
                <a:latin typeface="Segoe UI" pitchFamily="34" charset="0"/>
                <a:cs typeface="Segoe UI" pitchFamily="34" charset="0"/>
              </a:rPr>
              <a:t>2010</a:t>
            </a:r>
            <a:r>
              <a:rPr lang="en-IN" sz="1550" dirty="0">
                <a:latin typeface="Segoe UI" pitchFamily="34" charset="0"/>
                <a:cs typeface="Segoe UI" pitchFamily="34" charset="0"/>
              </a:rPr>
              <a:t>                   </a:t>
            </a:r>
            <a:r>
              <a:rPr lang="en-IN" sz="1600" dirty="0">
                <a:latin typeface="Segoe UI" pitchFamily="34" charset="0"/>
                <a:cs typeface="Segoe UI" pitchFamily="34" charset="0"/>
              </a:rPr>
              <a:t>International Air-transport Cartels and its Impact on Developing Countries</a:t>
            </a:r>
            <a:endParaRPr lang="en-GB" sz="1600" dirty="0">
              <a:latin typeface="Segoe UI" pitchFamily="34" charset="0"/>
              <a:cs typeface="Segoe UI" pitchFamily="34" charset="0"/>
            </a:endParaRPr>
          </a:p>
        </p:txBody>
      </p:sp>
      <p:sp>
        <p:nvSpPr>
          <p:cNvPr id="17" name="TextBox 16"/>
          <p:cNvSpPr txBox="1"/>
          <p:nvPr/>
        </p:nvSpPr>
        <p:spPr>
          <a:xfrm>
            <a:off x="368537" y="2492944"/>
            <a:ext cx="8370928" cy="432000"/>
          </a:xfrm>
          <a:prstGeom prst="rect">
            <a:avLst/>
          </a:prstGeom>
          <a:solidFill>
            <a:srgbClr val="FFCC99"/>
          </a:solidFill>
          <a:ln>
            <a:noFill/>
          </a:ln>
        </p:spPr>
        <p:txBody>
          <a:bodyPr wrap="square" anchor="ctr">
            <a:spAutoFit/>
          </a:bodyPr>
          <a:lstStyle/>
          <a:p>
            <a:pPr marL="0" lvl="1" defTabSz="622300">
              <a:spcAft>
                <a:spcPts val="0"/>
              </a:spcAft>
              <a:defRPr/>
            </a:pPr>
            <a:r>
              <a:rPr lang="en-IN" sz="1600" dirty="0">
                <a:latin typeface="Segoe UI" pitchFamily="34" charset="0"/>
                <a:cs typeface="Segoe UI" pitchFamily="34" charset="0"/>
              </a:rPr>
              <a:t>2011		    Cartels and their Harmful Effects on Consumers</a:t>
            </a:r>
            <a:endParaRPr lang="en-GB" sz="1600" dirty="0">
              <a:latin typeface="Segoe UI" pitchFamily="34" charset="0"/>
              <a:cs typeface="Segoe UI" pitchFamily="34" charset="0"/>
            </a:endParaRPr>
          </a:p>
        </p:txBody>
      </p:sp>
      <p:sp>
        <p:nvSpPr>
          <p:cNvPr id="18" name="TextBox 44"/>
          <p:cNvSpPr txBox="1">
            <a:spLocks noChangeArrowheads="1"/>
          </p:cNvSpPr>
          <p:nvPr/>
        </p:nvSpPr>
        <p:spPr bwMode="auto">
          <a:xfrm>
            <a:off x="368535" y="3069008"/>
            <a:ext cx="8370927" cy="432000"/>
          </a:xfrm>
          <a:prstGeom prst="rect">
            <a:avLst/>
          </a:prstGeom>
          <a:solidFill>
            <a:schemeClr val="accent3">
              <a:lumMod val="20000"/>
              <a:lumOff val="80000"/>
            </a:schemeClr>
          </a:solidFill>
          <a:ln>
            <a:noFill/>
          </a:ln>
        </p:spPr>
        <p:txBody>
          <a:bodyPr wrap="square" anchor="ctr">
            <a:spAutoFit/>
          </a:bodyPr>
          <a:lstStyle>
            <a:lvl1pPr marL="342900" indent="-342900" defTabSz="622300" eaLnBrk="0" hangingPunct="0">
              <a:defRPr>
                <a:solidFill>
                  <a:schemeClr val="tx1"/>
                </a:solidFill>
                <a:latin typeface="Arial" pitchFamily="34" charset="0"/>
                <a:cs typeface="Arial" pitchFamily="34" charset="0"/>
              </a:defRPr>
            </a:lvl1pPr>
            <a:lvl2pPr defTabSz="622300" eaLnBrk="0" hangingPunct="0">
              <a:defRPr>
                <a:solidFill>
                  <a:schemeClr val="tx1"/>
                </a:solidFill>
                <a:latin typeface="Arial" pitchFamily="34" charset="0"/>
                <a:cs typeface="Arial" pitchFamily="34" charset="0"/>
              </a:defRPr>
            </a:lvl2pPr>
            <a:lvl3pPr marL="1143000" indent="-228600" defTabSz="622300" eaLnBrk="0" hangingPunct="0">
              <a:defRPr>
                <a:solidFill>
                  <a:schemeClr val="tx1"/>
                </a:solidFill>
                <a:latin typeface="Arial" pitchFamily="34" charset="0"/>
                <a:cs typeface="Arial" pitchFamily="34" charset="0"/>
              </a:defRPr>
            </a:lvl3pPr>
            <a:lvl4pPr marL="1600200" indent="-228600" defTabSz="622300" eaLnBrk="0" hangingPunct="0">
              <a:defRPr>
                <a:solidFill>
                  <a:schemeClr val="tx1"/>
                </a:solidFill>
                <a:latin typeface="Arial" pitchFamily="34" charset="0"/>
                <a:cs typeface="Arial" pitchFamily="34" charset="0"/>
              </a:defRPr>
            </a:lvl4pPr>
            <a:lvl5pPr marL="2057400" indent="-228600" defTabSz="622300" eaLnBrk="0" hangingPunct="0">
              <a:defRPr>
                <a:solidFill>
                  <a:schemeClr val="tx1"/>
                </a:solidFill>
                <a:latin typeface="Arial" pitchFamily="34" charset="0"/>
                <a:cs typeface="Arial" pitchFamily="34" charset="0"/>
              </a:defRPr>
            </a:lvl5pPr>
            <a:lvl6pPr marL="2514600" indent="-228600" defTabSz="6223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223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223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22300" eaLnBrk="0" fontAlgn="base" hangingPunct="0">
              <a:spcBef>
                <a:spcPct val="0"/>
              </a:spcBef>
              <a:spcAft>
                <a:spcPct val="0"/>
              </a:spcAft>
              <a:defRPr>
                <a:solidFill>
                  <a:schemeClr val="tx1"/>
                </a:solidFill>
                <a:latin typeface="Arial" pitchFamily="34" charset="0"/>
                <a:cs typeface="Arial" pitchFamily="34" charset="0"/>
              </a:defRPr>
            </a:lvl9pPr>
          </a:lstStyle>
          <a:p>
            <a:pPr marL="0" lvl="1" eaLnBrk="1" hangingPunct="1"/>
            <a:r>
              <a:rPr lang="en-US" sz="1600" dirty="0">
                <a:latin typeface="Segoe UI" pitchFamily="34" charset="0"/>
                <a:cs typeface="Segoe UI" pitchFamily="34" charset="0"/>
              </a:rPr>
              <a:t>2012 &amp; 2013      Adverse Impact of Cartels on the Poor </a:t>
            </a:r>
          </a:p>
        </p:txBody>
      </p:sp>
      <p:sp>
        <p:nvSpPr>
          <p:cNvPr id="19" name="TextBox 48"/>
          <p:cNvSpPr txBox="1">
            <a:spLocks noChangeArrowheads="1"/>
          </p:cNvSpPr>
          <p:nvPr/>
        </p:nvSpPr>
        <p:spPr bwMode="auto">
          <a:xfrm>
            <a:off x="368535" y="3645072"/>
            <a:ext cx="8370927" cy="432000"/>
          </a:xfrm>
          <a:prstGeom prst="rect">
            <a:avLst/>
          </a:prstGeom>
          <a:solidFill>
            <a:srgbClr val="FFCC99"/>
          </a:solidFill>
          <a:ln>
            <a:noFill/>
          </a:ln>
        </p:spPr>
        <p:txBody>
          <a:bodyPr wrap="square" anchor="ctr">
            <a:spAutoFit/>
          </a:bodyPr>
          <a:lstStyle>
            <a:lvl1pPr marL="342900" indent="-342900" defTabSz="622300" eaLnBrk="0" hangingPunct="0">
              <a:defRPr>
                <a:solidFill>
                  <a:schemeClr val="tx1"/>
                </a:solidFill>
                <a:latin typeface="Arial" pitchFamily="34" charset="0"/>
                <a:cs typeface="Arial" pitchFamily="34" charset="0"/>
              </a:defRPr>
            </a:lvl1pPr>
            <a:lvl2pPr defTabSz="622300" eaLnBrk="0" hangingPunct="0">
              <a:defRPr>
                <a:solidFill>
                  <a:schemeClr val="tx1"/>
                </a:solidFill>
                <a:latin typeface="Arial" pitchFamily="34" charset="0"/>
                <a:cs typeface="Arial" pitchFamily="34" charset="0"/>
              </a:defRPr>
            </a:lvl2pPr>
            <a:lvl3pPr marL="1143000" indent="-228600" defTabSz="622300" eaLnBrk="0" hangingPunct="0">
              <a:defRPr>
                <a:solidFill>
                  <a:schemeClr val="tx1"/>
                </a:solidFill>
                <a:latin typeface="Arial" pitchFamily="34" charset="0"/>
                <a:cs typeface="Arial" pitchFamily="34" charset="0"/>
              </a:defRPr>
            </a:lvl3pPr>
            <a:lvl4pPr marL="1600200" indent="-228600" defTabSz="622300" eaLnBrk="0" hangingPunct="0">
              <a:defRPr>
                <a:solidFill>
                  <a:schemeClr val="tx1"/>
                </a:solidFill>
                <a:latin typeface="Arial" pitchFamily="34" charset="0"/>
                <a:cs typeface="Arial" pitchFamily="34" charset="0"/>
              </a:defRPr>
            </a:lvl4pPr>
            <a:lvl5pPr marL="2057400" indent="-228600" defTabSz="622300" eaLnBrk="0" hangingPunct="0">
              <a:defRPr>
                <a:solidFill>
                  <a:schemeClr val="tx1"/>
                </a:solidFill>
                <a:latin typeface="Arial" pitchFamily="34" charset="0"/>
                <a:cs typeface="Arial" pitchFamily="34" charset="0"/>
              </a:defRPr>
            </a:lvl5pPr>
            <a:lvl6pPr marL="2514600" indent="-228600" defTabSz="6223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223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223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22300" eaLnBrk="0" fontAlgn="base" hangingPunct="0">
              <a:spcBef>
                <a:spcPct val="0"/>
              </a:spcBef>
              <a:spcAft>
                <a:spcPct val="0"/>
              </a:spcAft>
              <a:defRPr>
                <a:solidFill>
                  <a:schemeClr val="tx1"/>
                </a:solidFill>
                <a:latin typeface="Arial" pitchFamily="34" charset="0"/>
                <a:cs typeface="Arial" pitchFamily="34" charset="0"/>
              </a:defRPr>
            </a:lvl9pPr>
          </a:lstStyle>
          <a:p>
            <a:pPr marL="0" lvl="1" eaLnBrk="1" hangingPunct="1">
              <a:spcBef>
                <a:spcPts val="600"/>
              </a:spcBef>
              <a:spcAft>
                <a:spcPct val="15000"/>
              </a:spcAft>
            </a:pPr>
            <a:r>
              <a:rPr lang="en-US" sz="1600" dirty="0">
                <a:latin typeface="Segoe UI" pitchFamily="34" charset="0"/>
                <a:cs typeface="Segoe UI" pitchFamily="34" charset="0"/>
              </a:rPr>
              <a:t>2014 &amp; 2015      Competition Issues in Public Procurement</a:t>
            </a:r>
          </a:p>
        </p:txBody>
      </p:sp>
      <p:sp>
        <p:nvSpPr>
          <p:cNvPr id="21" name="TextBox 5"/>
          <p:cNvSpPr txBox="1">
            <a:spLocks noChangeArrowheads="1"/>
          </p:cNvSpPr>
          <p:nvPr/>
        </p:nvSpPr>
        <p:spPr bwMode="auto">
          <a:xfrm>
            <a:off x="368535" y="4221136"/>
            <a:ext cx="8370927" cy="432000"/>
          </a:xfrm>
          <a:prstGeom prst="rect">
            <a:avLst/>
          </a:prstGeom>
          <a:solidFill>
            <a:schemeClr val="accent3">
              <a:lumMod val="20000"/>
              <a:lumOff val="80000"/>
            </a:schemeClr>
          </a:solidFill>
          <a:ln>
            <a:noFill/>
          </a:ln>
        </p:spPr>
        <p:txBody>
          <a:bodyPr wrap="square" anchor="ctr">
            <a:spAutoFit/>
          </a:bodyPr>
          <a:lstStyle>
            <a:lvl1pPr marL="342900" indent="-342900" defTabSz="622300" eaLnBrk="0" hangingPunct="0">
              <a:defRPr>
                <a:solidFill>
                  <a:schemeClr val="tx1"/>
                </a:solidFill>
                <a:latin typeface="Arial" pitchFamily="34" charset="0"/>
                <a:cs typeface="Arial" pitchFamily="34" charset="0"/>
              </a:defRPr>
            </a:lvl1pPr>
            <a:lvl2pPr defTabSz="622300" eaLnBrk="0" hangingPunct="0">
              <a:defRPr>
                <a:solidFill>
                  <a:schemeClr val="tx1"/>
                </a:solidFill>
                <a:latin typeface="Arial" pitchFamily="34" charset="0"/>
                <a:cs typeface="Arial" pitchFamily="34" charset="0"/>
              </a:defRPr>
            </a:lvl2pPr>
            <a:lvl3pPr marL="1143000" indent="-228600" defTabSz="622300" eaLnBrk="0" hangingPunct="0">
              <a:defRPr>
                <a:solidFill>
                  <a:schemeClr val="tx1"/>
                </a:solidFill>
                <a:latin typeface="Arial" pitchFamily="34" charset="0"/>
                <a:cs typeface="Arial" pitchFamily="34" charset="0"/>
              </a:defRPr>
            </a:lvl3pPr>
            <a:lvl4pPr marL="1600200" indent="-228600" defTabSz="622300" eaLnBrk="0" hangingPunct="0">
              <a:defRPr>
                <a:solidFill>
                  <a:schemeClr val="tx1"/>
                </a:solidFill>
                <a:latin typeface="Arial" pitchFamily="34" charset="0"/>
                <a:cs typeface="Arial" pitchFamily="34" charset="0"/>
              </a:defRPr>
            </a:lvl4pPr>
            <a:lvl5pPr marL="2057400" indent="-228600" defTabSz="622300" eaLnBrk="0" hangingPunct="0">
              <a:defRPr>
                <a:solidFill>
                  <a:schemeClr val="tx1"/>
                </a:solidFill>
                <a:latin typeface="Arial" pitchFamily="34" charset="0"/>
                <a:cs typeface="Arial" pitchFamily="34" charset="0"/>
              </a:defRPr>
            </a:lvl5pPr>
            <a:lvl6pPr marL="2514600" indent="-228600" defTabSz="6223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223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223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22300" eaLnBrk="0" fontAlgn="base" hangingPunct="0">
              <a:spcBef>
                <a:spcPct val="0"/>
              </a:spcBef>
              <a:spcAft>
                <a:spcPct val="0"/>
              </a:spcAft>
              <a:defRPr>
                <a:solidFill>
                  <a:schemeClr val="tx1"/>
                </a:solidFill>
                <a:latin typeface="Arial" pitchFamily="34" charset="0"/>
                <a:cs typeface="Arial" pitchFamily="34" charset="0"/>
              </a:defRPr>
            </a:lvl9pPr>
          </a:lstStyle>
          <a:p>
            <a:pPr marL="0" lvl="1" eaLnBrk="1" hangingPunct="1"/>
            <a:r>
              <a:rPr lang="en-US" sz="1600" dirty="0">
                <a:latin typeface="Segoe UI" pitchFamily="34" charset="0"/>
                <a:cs typeface="Segoe UI" pitchFamily="34" charset="0"/>
              </a:rPr>
              <a:t>2016		    Linkages between Competition and Intellectual Property</a:t>
            </a:r>
          </a:p>
        </p:txBody>
      </p:sp>
      <p:sp>
        <p:nvSpPr>
          <p:cNvPr id="22" name="TextBox 28"/>
          <p:cNvSpPr txBox="1">
            <a:spLocks noChangeArrowheads="1"/>
          </p:cNvSpPr>
          <p:nvPr/>
        </p:nvSpPr>
        <p:spPr bwMode="auto">
          <a:xfrm>
            <a:off x="368535" y="4797200"/>
            <a:ext cx="8370927" cy="432000"/>
          </a:xfrm>
          <a:prstGeom prst="rect">
            <a:avLst/>
          </a:prstGeom>
          <a:solidFill>
            <a:srgbClr val="FFCC99"/>
          </a:solidFill>
          <a:ln>
            <a:noFill/>
          </a:ln>
        </p:spPr>
        <p:txBody>
          <a:bodyPr wrap="square" anchor="ctr">
            <a:spAutoFit/>
          </a:bodyPr>
          <a:lstStyle>
            <a:lvl1pPr marL="342900" indent="-342900" defTabSz="622300" eaLnBrk="0" hangingPunct="0">
              <a:defRPr>
                <a:solidFill>
                  <a:schemeClr val="tx1"/>
                </a:solidFill>
                <a:latin typeface="Arial" pitchFamily="34" charset="0"/>
                <a:cs typeface="Arial" pitchFamily="34" charset="0"/>
              </a:defRPr>
            </a:lvl1pPr>
            <a:lvl2pPr defTabSz="622300" eaLnBrk="0" hangingPunct="0">
              <a:defRPr>
                <a:solidFill>
                  <a:schemeClr val="tx1"/>
                </a:solidFill>
                <a:latin typeface="Arial" pitchFamily="34" charset="0"/>
                <a:cs typeface="Arial" pitchFamily="34" charset="0"/>
              </a:defRPr>
            </a:lvl2pPr>
            <a:lvl3pPr marL="1143000" indent="-228600" defTabSz="622300" eaLnBrk="0" hangingPunct="0">
              <a:defRPr>
                <a:solidFill>
                  <a:schemeClr val="tx1"/>
                </a:solidFill>
                <a:latin typeface="Arial" pitchFamily="34" charset="0"/>
                <a:cs typeface="Arial" pitchFamily="34" charset="0"/>
              </a:defRPr>
            </a:lvl3pPr>
            <a:lvl4pPr marL="1600200" indent="-228600" defTabSz="622300" eaLnBrk="0" hangingPunct="0">
              <a:defRPr>
                <a:solidFill>
                  <a:schemeClr val="tx1"/>
                </a:solidFill>
                <a:latin typeface="Arial" pitchFamily="34" charset="0"/>
                <a:cs typeface="Arial" pitchFamily="34" charset="0"/>
              </a:defRPr>
            </a:lvl4pPr>
            <a:lvl5pPr marL="2057400" indent="-228600" defTabSz="622300" eaLnBrk="0" hangingPunct="0">
              <a:defRPr>
                <a:solidFill>
                  <a:schemeClr val="tx1"/>
                </a:solidFill>
                <a:latin typeface="Arial" pitchFamily="34" charset="0"/>
                <a:cs typeface="Arial" pitchFamily="34" charset="0"/>
              </a:defRPr>
            </a:lvl5pPr>
            <a:lvl6pPr marL="2514600" indent="-228600" defTabSz="6223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223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223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22300" eaLnBrk="0" fontAlgn="base" hangingPunct="0">
              <a:spcBef>
                <a:spcPct val="0"/>
              </a:spcBef>
              <a:spcAft>
                <a:spcPct val="0"/>
              </a:spcAft>
              <a:defRPr>
                <a:solidFill>
                  <a:schemeClr val="tx1"/>
                </a:solidFill>
                <a:latin typeface="Arial" pitchFamily="34" charset="0"/>
                <a:cs typeface="Arial" pitchFamily="34" charset="0"/>
              </a:defRPr>
            </a:lvl9pPr>
          </a:lstStyle>
          <a:p>
            <a:pPr marL="0" lvl="1" eaLnBrk="1" hangingPunct="1"/>
            <a:r>
              <a:rPr lang="en-US" sz="1600" dirty="0">
                <a:latin typeface="Segoe UI" pitchFamily="34" charset="0"/>
                <a:cs typeface="Segoe UI" pitchFamily="34" charset="0"/>
              </a:rPr>
              <a:t>2017		    Re-imagining Competition Policy and Law in the Era of Disruption</a:t>
            </a:r>
          </a:p>
        </p:txBody>
      </p:sp>
      <p:sp>
        <p:nvSpPr>
          <p:cNvPr id="23" name="TextBox 44"/>
          <p:cNvSpPr txBox="1">
            <a:spLocks noChangeArrowheads="1"/>
          </p:cNvSpPr>
          <p:nvPr/>
        </p:nvSpPr>
        <p:spPr bwMode="auto">
          <a:xfrm>
            <a:off x="368534" y="5373312"/>
            <a:ext cx="8370927" cy="432000"/>
          </a:xfrm>
          <a:prstGeom prst="rect">
            <a:avLst/>
          </a:prstGeom>
          <a:solidFill>
            <a:schemeClr val="accent3">
              <a:lumMod val="20000"/>
              <a:lumOff val="80000"/>
            </a:schemeClr>
          </a:solidFill>
          <a:ln>
            <a:noFill/>
          </a:ln>
        </p:spPr>
        <p:txBody>
          <a:bodyPr wrap="square" anchor="ctr">
            <a:spAutoFit/>
          </a:bodyPr>
          <a:lstStyle>
            <a:lvl1pPr marL="342900" indent="-342900" defTabSz="622300" eaLnBrk="0" hangingPunct="0">
              <a:defRPr>
                <a:solidFill>
                  <a:schemeClr val="tx1"/>
                </a:solidFill>
                <a:latin typeface="Arial" pitchFamily="34" charset="0"/>
                <a:cs typeface="Arial" pitchFamily="34" charset="0"/>
              </a:defRPr>
            </a:lvl1pPr>
            <a:lvl2pPr defTabSz="622300" eaLnBrk="0" hangingPunct="0">
              <a:defRPr>
                <a:solidFill>
                  <a:schemeClr val="tx1"/>
                </a:solidFill>
                <a:latin typeface="Arial" pitchFamily="34" charset="0"/>
                <a:cs typeface="Arial" pitchFamily="34" charset="0"/>
              </a:defRPr>
            </a:lvl2pPr>
            <a:lvl3pPr marL="1143000" indent="-228600" defTabSz="622300" eaLnBrk="0" hangingPunct="0">
              <a:defRPr>
                <a:solidFill>
                  <a:schemeClr val="tx1"/>
                </a:solidFill>
                <a:latin typeface="Arial" pitchFamily="34" charset="0"/>
                <a:cs typeface="Arial" pitchFamily="34" charset="0"/>
              </a:defRPr>
            </a:lvl3pPr>
            <a:lvl4pPr marL="1600200" indent="-228600" defTabSz="622300" eaLnBrk="0" hangingPunct="0">
              <a:defRPr>
                <a:solidFill>
                  <a:schemeClr val="tx1"/>
                </a:solidFill>
                <a:latin typeface="Arial" pitchFamily="34" charset="0"/>
                <a:cs typeface="Arial" pitchFamily="34" charset="0"/>
              </a:defRPr>
            </a:lvl4pPr>
            <a:lvl5pPr marL="2057400" indent="-228600" defTabSz="622300" eaLnBrk="0" hangingPunct="0">
              <a:defRPr>
                <a:solidFill>
                  <a:schemeClr val="tx1"/>
                </a:solidFill>
                <a:latin typeface="Arial" pitchFamily="34" charset="0"/>
                <a:cs typeface="Arial" pitchFamily="34" charset="0"/>
              </a:defRPr>
            </a:lvl5pPr>
            <a:lvl6pPr marL="2514600" indent="-228600" defTabSz="6223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223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223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22300" eaLnBrk="0" fontAlgn="base" hangingPunct="0">
              <a:spcBef>
                <a:spcPct val="0"/>
              </a:spcBef>
              <a:spcAft>
                <a:spcPct val="0"/>
              </a:spcAft>
              <a:defRPr>
                <a:solidFill>
                  <a:schemeClr val="tx1"/>
                </a:solidFill>
                <a:latin typeface="Arial" pitchFamily="34" charset="0"/>
                <a:cs typeface="Arial" pitchFamily="34" charset="0"/>
              </a:defRPr>
            </a:lvl9pPr>
          </a:lstStyle>
          <a:p>
            <a:pPr marL="0" lvl="1" eaLnBrk="1" hangingPunct="1"/>
            <a:r>
              <a:rPr lang="en-US" sz="1600" dirty="0">
                <a:latin typeface="Segoe UI" pitchFamily="34" charset="0"/>
                <a:cs typeface="Segoe UI" pitchFamily="34" charset="0"/>
              </a:rPr>
              <a:t>2018		    Digital Economy, Innovation and Competition</a:t>
            </a:r>
          </a:p>
        </p:txBody>
      </p:sp>
      <p:sp>
        <p:nvSpPr>
          <p:cNvPr id="12" name="TextBox 28"/>
          <p:cNvSpPr txBox="1">
            <a:spLocks noChangeArrowheads="1"/>
          </p:cNvSpPr>
          <p:nvPr/>
        </p:nvSpPr>
        <p:spPr bwMode="auto">
          <a:xfrm>
            <a:off x="368536" y="5949328"/>
            <a:ext cx="8370927" cy="432000"/>
          </a:xfrm>
          <a:prstGeom prst="rect">
            <a:avLst/>
          </a:prstGeom>
          <a:solidFill>
            <a:srgbClr val="FFCC99"/>
          </a:solidFill>
          <a:ln>
            <a:noFill/>
          </a:ln>
        </p:spPr>
        <p:txBody>
          <a:bodyPr wrap="square" anchor="ctr">
            <a:spAutoFit/>
          </a:bodyPr>
          <a:lstStyle>
            <a:lvl1pPr marL="342900" indent="-342900" defTabSz="622300" eaLnBrk="0" hangingPunct="0">
              <a:defRPr>
                <a:solidFill>
                  <a:schemeClr val="tx1"/>
                </a:solidFill>
                <a:latin typeface="Arial" pitchFamily="34" charset="0"/>
                <a:cs typeface="Arial" pitchFamily="34" charset="0"/>
              </a:defRPr>
            </a:lvl1pPr>
            <a:lvl2pPr defTabSz="622300" eaLnBrk="0" hangingPunct="0">
              <a:defRPr>
                <a:solidFill>
                  <a:schemeClr val="tx1"/>
                </a:solidFill>
                <a:latin typeface="Arial" pitchFamily="34" charset="0"/>
                <a:cs typeface="Arial" pitchFamily="34" charset="0"/>
              </a:defRPr>
            </a:lvl2pPr>
            <a:lvl3pPr marL="1143000" indent="-228600" defTabSz="622300" eaLnBrk="0" hangingPunct="0">
              <a:defRPr>
                <a:solidFill>
                  <a:schemeClr val="tx1"/>
                </a:solidFill>
                <a:latin typeface="Arial" pitchFamily="34" charset="0"/>
                <a:cs typeface="Arial" pitchFamily="34" charset="0"/>
              </a:defRPr>
            </a:lvl3pPr>
            <a:lvl4pPr marL="1600200" indent="-228600" defTabSz="622300" eaLnBrk="0" hangingPunct="0">
              <a:defRPr>
                <a:solidFill>
                  <a:schemeClr val="tx1"/>
                </a:solidFill>
                <a:latin typeface="Arial" pitchFamily="34" charset="0"/>
                <a:cs typeface="Arial" pitchFamily="34" charset="0"/>
              </a:defRPr>
            </a:lvl4pPr>
            <a:lvl5pPr marL="2057400" indent="-228600" defTabSz="622300" eaLnBrk="0" hangingPunct="0">
              <a:defRPr>
                <a:solidFill>
                  <a:schemeClr val="tx1"/>
                </a:solidFill>
                <a:latin typeface="Arial" pitchFamily="34" charset="0"/>
                <a:cs typeface="Arial" pitchFamily="34" charset="0"/>
              </a:defRPr>
            </a:lvl5pPr>
            <a:lvl6pPr marL="2514600" indent="-228600" defTabSz="6223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223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223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22300" eaLnBrk="0" fontAlgn="base" hangingPunct="0">
              <a:spcBef>
                <a:spcPct val="0"/>
              </a:spcBef>
              <a:spcAft>
                <a:spcPct val="0"/>
              </a:spcAft>
              <a:defRPr>
                <a:solidFill>
                  <a:schemeClr val="tx1"/>
                </a:solidFill>
                <a:latin typeface="Arial" pitchFamily="34" charset="0"/>
                <a:cs typeface="Arial" pitchFamily="34" charset="0"/>
              </a:defRPr>
            </a:lvl9pPr>
          </a:lstStyle>
          <a:p>
            <a:pPr marL="0" lvl="1" eaLnBrk="1" hangingPunct="1"/>
            <a:r>
              <a:rPr lang="en-US" sz="1600" dirty="0">
                <a:latin typeface="Segoe UI" pitchFamily="34" charset="0"/>
                <a:cs typeface="Segoe UI" pitchFamily="34" charset="0"/>
              </a:rPr>
              <a:t>2019		    Ensuring Effective Competition in an Increasingly Online World</a:t>
            </a:r>
          </a:p>
        </p:txBody>
      </p:sp>
      <p:cxnSp>
        <p:nvCxnSpPr>
          <p:cNvPr id="3" name="Straight Connector 2"/>
          <p:cNvCxnSpPr>
            <a:cxnSpLocks/>
          </p:cNvCxnSpPr>
          <p:nvPr/>
        </p:nvCxnSpPr>
        <p:spPr>
          <a:xfrm>
            <a:off x="1763688" y="1916928"/>
            <a:ext cx="0" cy="446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421911"/>
      </p:ext>
    </p:extLst>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CA002-65CA-2E73-75C2-05051495684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99F3F2E-ABE1-B6E1-B9E8-C81B210B30FF}"/>
              </a:ext>
            </a:extLst>
          </p:cNvPr>
          <p:cNvSpPr txBox="1">
            <a:spLocks/>
          </p:cNvSpPr>
          <p:nvPr/>
        </p:nvSpPr>
        <p:spPr>
          <a:xfrm>
            <a:off x="0" y="1196752"/>
            <a:ext cx="9144000" cy="576064"/>
          </a:xfrm>
          <a:prstGeom prst="rect">
            <a:avLst/>
          </a:prstGeom>
          <a:noFill/>
        </p:spPr>
        <p:txBody>
          <a:bodyPr vert="horz" lIns="91440" tIns="45720" rIns="91440" bIns="45720" rtlCol="0" anchor="ctr">
            <a:normAutofit fontScale="97500"/>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schemeClr val="bg1"/>
                </a:solidFill>
                <a:latin typeface="Segoe UI" pitchFamily="34" charset="0"/>
                <a:cs typeface="Segoe UI" pitchFamily="34" charset="0"/>
              </a:rPr>
              <a:t>Themes… since 2010</a:t>
            </a:r>
            <a:endParaRPr lang="en-IN" sz="3000" dirty="0">
              <a:solidFill>
                <a:schemeClr val="bg1"/>
              </a:solidFill>
              <a:latin typeface="Segoe UI" pitchFamily="34" charset="0"/>
              <a:cs typeface="Segoe UI" pitchFamily="34" charset="0"/>
            </a:endParaRPr>
          </a:p>
        </p:txBody>
      </p:sp>
      <p:sp>
        <p:nvSpPr>
          <p:cNvPr id="14" name="TextBox 13">
            <a:extLst>
              <a:ext uri="{FF2B5EF4-FFF2-40B4-BE49-F238E27FC236}">
                <a16:creationId xmlns:a16="http://schemas.microsoft.com/office/drawing/2014/main" id="{7954EC9F-0F34-EDD3-9C30-7D49A2F52B3A}"/>
              </a:ext>
            </a:extLst>
          </p:cNvPr>
          <p:cNvSpPr txBox="1">
            <a:spLocks noChangeArrowheads="1"/>
          </p:cNvSpPr>
          <p:nvPr/>
        </p:nvSpPr>
        <p:spPr bwMode="auto">
          <a:xfrm>
            <a:off x="368536" y="1916832"/>
            <a:ext cx="8370928" cy="432000"/>
          </a:xfrm>
          <a:prstGeom prst="rect">
            <a:avLst/>
          </a:prstGeom>
          <a:solidFill>
            <a:schemeClr val="accent3">
              <a:lumMod val="20000"/>
              <a:lumOff val="80000"/>
            </a:schemeClr>
          </a:solidFill>
          <a:ln>
            <a:noFill/>
          </a:ln>
        </p:spPr>
        <p:txBody>
          <a:bodyPr wrap="square" anchor="ctr">
            <a:spAutoFit/>
          </a:bodyPr>
          <a:lstStyle>
            <a:lvl1pPr marL="342900" indent="-342900" defTabSz="622300" eaLnBrk="0" hangingPunct="0">
              <a:defRPr>
                <a:solidFill>
                  <a:schemeClr val="tx1"/>
                </a:solidFill>
                <a:latin typeface="Arial" pitchFamily="34" charset="0"/>
                <a:cs typeface="Arial" pitchFamily="34" charset="0"/>
              </a:defRPr>
            </a:lvl1pPr>
            <a:lvl2pPr defTabSz="622300" eaLnBrk="0" hangingPunct="0">
              <a:defRPr>
                <a:solidFill>
                  <a:schemeClr val="tx1"/>
                </a:solidFill>
                <a:latin typeface="Arial" pitchFamily="34" charset="0"/>
                <a:cs typeface="Arial" pitchFamily="34" charset="0"/>
              </a:defRPr>
            </a:lvl2pPr>
            <a:lvl3pPr marL="1143000" indent="-228600" defTabSz="622300" eaLnBrk="0" hangingPunct="0">
              <a:defRPr>
                <a:solidFill>
                  <a:schemeClr val="tx1"/>
                </a:solidFill>
                <a:latin typeface="Arial" pitchFamily="34" charset="0"/>
                <a:cs typeface="Arial" pitchFamily="34" charset="0"/>
              </a:defRPr>
            </a:lvl3pPr>
            <a:lvl4pPr marL="1600200" indent="-228600" defTabSz="622300" eaLnBrk="0" hangingPunct="0">
              <a:defRPr>
                <a:solidFill>
                  <a:schemeClr val="tx1"/>
                </a:solidFill>
                <a:latin typeface="Arial" pitchFamily="34" charset="0"/>
                <a:cs typeface="Arial" pitchFamily="34" charset="0"/>
              </a:defRPr>
            </a:lvl4pPr>
            <a:lvl5pPr marL="2057400" indent="-228600" defTabSz="622300" eaLnBrk="0" hangingPunct="0">
              <a:defRPr>
                <a:solidFill>
                  <a:schemeClr val="tx1"/>
                </a:solidFill>
                <a:latin typeface="Arial" pitchFamily="34" charset="0"/>
                <a:cs typeface="Arial" pitchFamily="34" charset="0"/>
              </a:defRPr>
            </a:lvl5pPr>
            <a:lvl6pPr marL="2514600" indent="-228600" defTabSz="6223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223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223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22300" eaLnBrk="0" fontAlgn="base" hangingPunct="0">
              <a:spcBef>
                <a:spcPct val="0"/>
              </a:spcBef>
              <a:spcAft>
                <a:spcPct val="0"/>
              </a:spcAft>
              <a:defRPr>
                <a:solidFill>
                  <a:schemeClr val="tx1"/>
                </a:solidFill>
                <a:latin typeface="Arial" pitchFamily="34" charset="0"/>
                <a:cs typeface="Arial" pitchFamily="34" charset="0"/>
              </a:defRPr>
            </a:lvl9pPr>
          </a:lstStyle>
          <a:p>
            <a:pPr marL="1708150" lvl="1" indent="-1708150" eaLnBrk="1" hangingPunct="1"/>
            <a:r>
              <a:rPr lang="en-IN" sz="1600" dirty="0">
                <a:latin typeface="Segoe UI" pitchFamily="34" charset="0"/>
                <a:cs typeface="Segoe UI" pitchFamily="34" charset="0"/>
              </a:rPr>
              <a:t>2020</a:t>
            </a:r>
            <a:r>
              <a:rPr lang="en-IN" sz="1550" dirty="0">
                <a:latin typeface="Segoe UI" pitchFamily="34" charset="0"/>
                <a:cs typeface="Segoe UI" pitchFamily="34" charset="0"/>
              </a:rPr>
              <a:t>                   </a:t>
            </a:r>
            <a:r>
              <a:rPr lang="en-US" sz="1600" dirty="0">
                <a:latin typeface="Segoe UI" pitchFamily="34" charset="0"/>
                <a:cs typeface="Segoe UI" pitchFamily="34" charset="0"/>
              </a:rPr>
              <a:t>Competition Policy and Access to Healthcare</a:t>
            </a:r>
            <a:endParaRPr lang="en-GB" sz="1600" dirty="0">
              <a:latin typeface="Segoe UI" pitchFamily="34" charset="0"/>
              <a:cs typeface="Segoe UI" pitchFamily="34" charset="0"/>
            </a:endParaRPr>
          </a:p>
        </p:txBody>
      </p:sp>
      <p:sp>
        <p:nvSpPr>
          <p:cNvPr id="17" name="TextBox 16">
            <a:extLst>
              <a:ext uri="{FF2B5EF4-FFF2-40B4-BE49-F238E27FC236}">
                <a16:creationId xmlns:a16="http://schemas.microsoft.com/office/drawing/2014/main" id="{6A0D1D29-14C1-FC9B-210D-E38CAEABFB1F}"/>
              </a:ext>
            </a:extLst>
          </p:cNvPr>
          <p:cNvSpPr txBox="1"/>
          <p:nvPr/>
        </p:nvSpPr>
        <p:spPr>
          <a:xfrm>
            <a:off x="368537" y="2492896"/>
            <a:ext cx="8370928" cy="432000"/>
          </a:xfrm>
          <a:prstGeom prst="rect">
            <a:avLst/>
          </a:prstGeom>
          <a:solidFill>
            <a:srgbClr val="FFCC99"/>
          </a:solidFill>
          <a:ln>
            <a:noFill/>
          </a:ln>
        </p:spPr>
        <p:txBody>
          <a:bodyPr wrap="square" anchor="ctr">
            <a:spAutoFit/>
          </a:bodyPr>
          <a:lstStyle/>
          <a:p>
            <a:pPr marL="0" lvl="1" defTabSz="622300">
              <a:spcAft>
                <a:spcPts val="0"/>
              </a:spcAft>
              <a:defRPr/>
            </a:pPr>
            <a:r>
              <a:rPr lang="en-IN" sz="1600" dirty="0">
                <a:latin typeface="Segoe UI" pitchFamily="34" charset="0"/>
                <a:cs typeface="Segoe UI" pitchFamily="34" charset="0"/>
              </a:rPr>
              <a:t>2021		    </a:t>
            </a:r>
            <a:r>
              <a:rPr lang="en-US" sz="1600" dirty="0">
                <a:latin typeface="Segoe UI" pitchFamily="34" charset="0"/>
                <a:cs typeface="Segoe UI" pitchFamily="34" charset="0"/>
              </a:rPr>
              <a:t>Competition Policy for an Inclusive and Resilient Economy</a:t>
            </a:r>
            <a:endParaRPr lang="en-GB" sz="1600" dirty="0">
              <a:latin typeface="Segoe UI" pitchFamily="34" charset="0"/>
              <a:cs typeface="Segoe UI" pitchFamily="34" charset="0"/>
            </a:endParaRPr>
          </a:p>
        </p:txBody>
      </p:sp>
      <p:sp>
        <p:nvSpPr>
          <p:cNvPr id="18" name="TextBox 44">
            <a:extLst>
              <a:ext uri="{FF2B5EF4-FFF2-40B4-BE49-F238E27FC236}">
                <a16:creationId xmlns:a16="http://schemas.microsoft.com/office/drawing/2014/main" id="{5A430BE3-E2B1-0911-AC4D-21A37ABD357C}"/>
              </a:ext>
            </a:extLst>
          </p:cNvPr>
          <p:cNvSpPr txBox="1">
            <a:spLocks noChangeArrowheads="1"/>
          </p:cNvSpPr>
          <p:nvPr/>
        </p:nvSpPr>
        <p:spPr bwMode="auto">
          <a:xfrm>
            <a:off x="368535" y="3068960"/>
            <a:ext cx="8370927" cy="432000"/>
          </a:xfrm>
          <a:prstGeom prst="rect">
            <a:avLst/>
          </a:prstGeom>
          <a:solidFill>
            <a:schemeClr val="accent3">
              <a:lumMod val="20000"/>
              <a:lumOff val="80000"/>
            </a:schemeClr>
          </a:solidFill>
          <a:ln>
            <a:noFill/>
          </a:ln>
        </p:spPr>
        <p:txBody>
          <a:bodyPr wrap="square" anchor="ctr">
            <a:spAutoFit/>
          </a:bodyPr>
          <a:lstStyle>
            <a:lvl1pPr marL="342900" indent="-342900" defTabSz="622300" eaLnBrk="0" hangingPunct="0">
              <a:defRPr>
                <a:solidFill>
                  <a:schemeClr val="tx1"/>
                </a:solidFill>
                <a:latin typeface="Arial" pitchFamily="34" charset="0"/>
                <a:cs typeface="Arial" pitchFamily="34" charset="0"/>
              </a:defRPr>
            </a:lvl1pPr>
            <a:lvl2pPr defTabSz="622300" eaLnBrk="0" hangingPunct="0">
              <a:defRPr>
                <a:solidFill>
                  <a:schemeClr val="tx1"/>
                </a:solidFill>
                <a:latin typeface="Arial" pitchFamily="34" charset="0"/>
                <a:cs typeface="Arial" pitchFamily="34" charset="0"/>
              </a:defRPr>
            </a:lvl2pPr>
            <a:lvl3pPr marL="1143000" indent="-228600" defTabSz="622300" eaLnBrk="0" hangingPunct="0">
              <a:defRPr>
                <a:solidFill>
                  <a:schemeClr val="tx1"/>
                </a:solidFill>
                <a:latin typeface="Arial" pitchFamily="34" charset="0"/>
                <a:cs typeface="Arial" pitchFamily="34" charset="0"/>
              </a:defRPr>
            </a:lvl3pPr>
            <a:lvl4pPr marL="1600200" indent="-228600" defTabSz="622300" eaLnBrk="0" hangingPunct="0">
              <a:defRPr>
                <a:solidFill>
                  <a:schemeClr val="tx1"/>
                </a:solidFill>
                <a:latin typeface="Arial" pitchFamily="34" charset="0"/>
                <a:cs typeface="Arial" pitchFamily="34" charset="0"/>
              </a:defRPr>
            </a:lvl4pPr>
            <a:lvl5pPr marL="2057400" indent="-228600" defTabSz="622300" eaLnBrk="0" hangingPunct="0">
              <a:defRPr>
                <a:solidFill>
                  <a:schemeClr val="tx1"/>
                </a:solidFill>
                <a:latin typeface="Arial" pitchFamily="34" charset="0"/>
                <a:cs typeface="Arial" pitchFamily="34" charset="0"/>
              </a:defRPr>
            </a:lvl5pPr>
            <a:lvl6pPr marL="2514600" indent="-228600" defTabSz="6223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223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223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22300" eaLnBrk="0" fontAlgn="base" hangingPunct="0">
              <a:spcBef>
                <a:spcPct val="0"/>
              </a:spcBef>
              <a:spcAft>
                <a:spcPct val="0"/>
              </a:spcAft>
              <a:defRPr>
                <a:solidFill>
                  <a:schemeClr val="tx1"/>
                </a:solidFill>
                <a:latin typeface="Arial" pitchFamily="34" charset="0"/>
                <a:cs typeface="Arial" pitchFamily="34" charset="0"/>
              </a:defRPr>
            </a:lvl9pPr>
          </a:lstStyle>
          <a:p>
            <a:pPr marL="0" lvl="1" eaLnBrk="1" hangingPunct="1"/>
            <a:r>
              <a:rPr lang="en-US" sz="1600" dirty="0">
                <a:latin typeface="Segoe UI" pitchFamily="34" charset="0"/>
                <a:cs typeface="Segoe UI" pitchFamily="34" charset="0"/>
              </a:rPr>
              <a:t>2022		    Competition Policy and Climate Change </a:t>
            </a:r>
          </a:p>
        </p:txBody>
      </p:sp>
      <p:sp>
        <p:nvSpPr>
          <p:cNvPr id="19" name="TextBox 48">
            <a:extLst>
              <a:ext uri="{FF2B5EF4-FFF2-40B4-BE49-F238E27FC236}">
                <a16:creationId xmlns:a16="http://schemas.microsoft.com/office/drawing/2014/main" id="{EE92C5AB-11B3-B3F7-64DA-2ECD3F7D7C40}"/>
              </a:ext>
            </a:extLst>
          </p:cNvPr>
          <p:cNvSpPr txBox="1">
            <a:spLocks noChangeArrowheads="1"/>
          </p:cNvSpPr>
          <p:nvPr/>
        </p:nvSpPr>
        <p:spPr bwMode="auto">
          <a:xfrm>
            <a:off x="368535" y="3645024"/>
            <a:ext cx="8370927" cy="432000"/>
          </a:xfrm>
          <a:prstGeom prst="rect">
            <a:avLst/>
          </a:prstGeom>
          <a:solidFill>
            <a:srgbClr val="FFCC99"/>
          </a:solidFill>
          <a:ln>
            <a:noFill/>
          </a:ln>
        </p:spPr>
        <p:txBody>
          <a:bodyPr wrap="square" anchor="ctr">
            <a:spAutoFit/>
          </a:bodyPr>
          <a:lstStyle>
            <a:lvl1pPr marL="342900" indent="-342900" defTabSz="622300" eaLnBrk="0" hangingPunct="0">
              <a:defRPr>
                <a:solidFill>
                  <a:schemeClr val="tx1"/>
                </a:solidFill>
                <a:latin typeface="Arial" pitchFamily="34" charset="0"/>
                <a:cs typeface="Arial" pitchFamily="34" charset="0"/>
              </a:defRPr>
            </a:lvl1pPr>
            <a:lvl2pPr defTabSz="622300" eaLnBrk="0" hangingPunct="0">
              <a:defRPr>
                <a:solidFill>
                  <a:schemeClr val="tx1"/>
                </a:solidFill>
                <a:latin typeface="Arial" pitchFamily="34" charset="0"/>
                <a:cs typeface="Arial" pitchFamily="34" charset="0"/>
              </a:defRPr>
            </a:lvl2pPr>
            <a:lvl3pPr marL="1143000" indent="-228600" defTabSz="622300" eaLnBrk="0" hangingPunct="0">
              <a:defRPr>
                <a:solidFill>
                  <a:schemeClr val="tx1"/>
                </a:solidFill>
                <a:latin typeface="Arial" pitchFamily="34" charset="0"/>
                <a:cs typeface="Arial" pitchFamily="34" charset="0"/>
              </a:defRPr>
            </a:lvl3pPr>
            <a:lvl4pPr marL="1600200" indent="-228600" defTabSz="622300" eaLnBrk="0" hangingPunct="0">
              <a:defRPr>
                <a:solidFill>
                  <a:schemeClr val="tx1"/>
                </a:solidFill>
                <a:latin typeface="Arial" pitchFamily="34" charset="0"/>
                <a:cs typeface="Arial" pitchFamily="34" charset="0"/>
              </a:defRPr>
            </a:lvl4pPr>
            <a:lvl5pPr marL="2057400" indent="-228600" defTabSz="622300" eaLnBrk="0" hangingPunct="0">
              <a:defRPr>
                <a:solidFill>
                  <a:schemeClr val="tx1"/>
                </a:solidFill>
                <a:latin typeface="Arial" pitchFamily="34" charset="0"/>
                <a:cs typeface="Arial" pitchFamily="34" charset="0"/>
              </a:defRPr>
            </a:lvl5pPr>
            <a:lvl6pPr marL="2514600" indent="-228600" defTabSz="6223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223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223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22300" eaLnBrk="0" fontAlgn="base" hangingPunct="0">
              <a:spcBef>
                <a:spcPct val="0"/>
              </a:spcBef>
              <a:spcAft>
                <a:spcPct val="0"/>
              </a:spcAft>
              <a:defRPr>
                <a:solidFill>
                  <a:schemeClr val="tx1"/>
                </a:solidFill>
                <a:latin typeface="Arial" pitchFamily="34" charset="0"/>
                <a:cs typeface="Arial" pitchFamily="34" charset="0"/>
              </a:defRPr>
            </a:lvl9pPr>
          </a:lstStyle>
          <a:p>
            <a:pPr marL="0" lvl="1" eaLnBrk="1" hangingPunct="1">
              <a:spcBef>
                <a:spcPts val="600"/>
              </a:spcBef>
              <a:spcAft>
                <a:spcPct val="15000"/>
              </a:spcAft>
            </a:pPr>
            <a:r>
              <a:rPr lang="en-US" sz="1600" dirty="0">
                <a:latin typeface="Segoe UI" pitchFamily="34" charset="0"/>
                <a:cs typeface="Segoe UI" pitchFamily="34" charset="0"/>
              </a:rPr>
              <a:t>2023      	    Prioritising Socially Sensitive Sectors</a:t>
            </a:r>
          </a:p>
        </p:txBody>
      </p:sp>
      <p:sp>
        <p:nvSpPr>
          <p:cNvPr id="4" name="TextBox 3">
            <a:extLst>
              <a:ext uri="{FF2B5EF4-FFF2-40B4-BE49-F238E27FC236}">
                <a16:creationId xmlns:a16="http://schemas.microsoft.com/office/drawing/2014/main" id="{833AFAF6-6905-849A-356A-13D0DAFC7185}"/>
              </a:ext>
            </a:extLst>
          </p:cNvPr>
          <p:cNvSpPr txBox="1">
            <a:spLocks noChangeArrowheads="1"/>
          </p:cNvSpPr>
          <p:nvPr/>
        </p:nvSpPr>
        <p:spPr bwMode="auto">
          <a:xfrm>
            <a:off x="377536" y="4221088"/>
            <a:ext cx="8370928" cy="432000"/>
          </a:xfrm>
          <a:prstGeom prst="rect">
            <a:avLst/>
          </a:prstGeom>
          <a:solidFill>
            <a:schemeClr val="accent3">
              <a:lumMod val="20000"/>
              <a:lumOff val="80000"/>
            </a:schemeClr>
          </a:solidFill>
          <a:ln>
            <a:noFill/>
          </a:ln>
        </p:spPr>
        <p:txBody>
          <a:bodyPr wrap="square" anchor="ctr">
            <a:spAutoFit/>
          </a:bodyPr>
          <a:lstStyle>
            <a:lvl1pPr marL="342900" indent="-342900" defTabSz="622300" eaLnBrk="0" hangingPunct="0">
              <a:defRPr>
                <a:solidFill>
                  <a:schemeClr val="tx1"/>
                </a:solidFill>
                <a:latin typeface="Arial" pitchFamily="34" charset="0"/>
                <a:cs typeface="Arial" pitchFamily="34" charset="0"/>
              </a:defRPr>
            </a:lvl1pPr>
            <a:lvl2pPr defTabSz="622300" eaLnBrk="0" hangingPunct="0">
              <a:defRPr>
                <a:solidFill>
                  <a:schemeClr val="tx1"/>
                </a:solidFill>
                <a:latin typeface="Arial" pitchFamily="34" charset="0"/>
                <a:cs typeface="Arial" pitchFamily="34" charset="0"/>
              </a:defRPr>
            </a:lvl2pPr>
            <a:lvl3pPr marL="1143000" indent="-228600" defTabSz="622300" eaLnBrk="0" hangingPunct="0">
              <a:defRPr>
                <a:solidFill>
                  <a:schemeClr val="tx1"/>
                </a:solidFill>
                <a:latin typeface="Arial" pitchFamily="34" charset="0"/>
                <a:cs typeface="Arial" pitchFamily="34" charset="0"/>
              </a:defRPr>
            </a:lvl3pPr>
            <a:lvl4pPr marL="1600200" indent="-228600" defTabSz="622300" eaLnBrk="0" hangingPunct="0">
              <a:defRPr>
                <a:solidFill>
                  <a:schemeClr val="tx1"/>
                </a:solidFill>
                <a:latin typeface="Arial" pitchFamily="34" charset="0"/>
                <a:cs typeface="Arial" pitchFamily="34" charset="0"/>
              </a:defRPr>
            </a:lvl4pPr>
            <a:lvl5pPr marL="2057400" indent="-228600" defTabSz="622300" eaLnBrk="0" hangingPunct="0">
              <a:defRPr>
                <a:solidFill>
                  <a:schemeClr val="tx1"/>
                </a:solidFill>
                <a:latin typeface="Arial" pitchFamily="34" charset="0"/>
                <a:cs typeface="Arial" pitchFamily="34" charset="0"/>
              </a:defRPr>
            </a:lvl5pPr>
            <a:lvl6pPr marL="2514600" indent="-228600" defTabSz="6223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223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223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22300" eaLnBrk="0" fontAlgn="base" hangingPunct="0">
              <a:spcBef>
                <a:spcPct val="0"/>
              </a:spcBef>
              <a:spcAft>
                <a:spcPct val="0"/>
              </a:spcAft>
              <a:defRPr>
                <a:solidFill>
                  <a:schemeClr val="tx1"/>
                </a:solidFill>
                <a:latin typeface="Arial" pitchFamily="34" charset="0"/>
                <a:cs typeface="Arial" pitchFamily="34" charset="0"/>
              </a:defRPr>
            </a:lvl9pPr>
          </a:lstStyle>
          <a:p>
            <a:pPr marL="1708150" lvl="1" indent="-1708150" eaLnBrk="1" hangingPunct="1"/>
            <a:r>
              <a:rPr lang="en-IN" sz="1600" dirty="0">
                <a:latin typeface="Segoe UI" pitchFamily="34" charset="0"/>
                <a:cs typeface="Segoe UI" pitchFamily="34" charset="0"/>
              </a:rPr>
              <a:t>2024</a:t>
            </a:r>
            <a:r>
              <a:rPr lang="en-IN" sz="1550" dirty="0">
                <a:latin typeface="Segoe UI" pitchFamily="34" charset="0"/>
                <a:cs typeface="Segoe UI" pitchFamily="34" charset="0"/>
              </a:rPr>
              <a:t>                   </a:t>
            </a:r>
            <a:r>
              <a:rPr lang="en-US" sz="1600" dirty="0">
                <a:latin typeface="Segoe UI" pitchFamily="34" charset="0"/>
                <a:cs typeface="Segoe UI" pitchFamily="34" charset="0"/>
              </a:rPr>
              <a:t>Competition Policy and Inequality</a:t>
            </a:r>
            <a:endParaRPr lang="en-GB" sz="1600" dirty="0">
              <a:latin typeface="Segoe UI" pitchFamily="34" charset="0"/>
              <a:cs typeface="Segoe UI" pitchFamily="34" charset="0"/>
            </a:endParaRPr>
          </a:p>
        </p:txBody>
      </p:sp>
      <p:sp>
        <p:nvSpPr>
          <p:cNvPr id="2" name="TextBox 48">
            <a:extLst>
              <a:ext uri="{FF2B5EF4-FFF2-40B4-BE49-F238E27FC236}">
                <a16:creationId xmlns:a16="http://schemas.microsoft.com/office/drawing/2014/main" id="{6F3232E1-CFA5-1B1B-32B0-C6E650B2F9B2}"/>
              </a:ext>
            </a:extLst>
          </p:cNvPr>
          <p:cNvSpPr txBox="1">
            <a:spLocks noChangeArrowheads="1"/>
          </p:cNvSpPr>
          <p:nvPr/>
        </p:nvSpPr>
        <p:spPr bwMode="auto">
          <a:xfrm>
            <a:off x="368534" y="4797152"/>
            <a:ext cx="8370927" cy="432000"/>
          </a:xfrm>
          <a:prstGeom prst="rect">
            <a:avLst/>
          </a:prstGeom>
          <a:solidFill>
            <a:srgbClr val="FFCC99"/>
          </a:solidFill>
          <a:ln>
            <a:noFill/>
          </a:ln>
        </p:spPr>
        <p:txBody>
          <a:bodyPr wrap="square" anchor="ctr">
            <a:spAutoFit/>
          </a:bodyPr>
          <a:lstStyle>
            <a:lvl1pPr marL="342900" indent="-342900" defTabSz="622300" eaLnBrk="0" hangingPunct="0">
              <a:defRPr>
                <a:solidFill>
                  <a:schemeClr val="tx1"/>
                </a:solidFill>
                <a:latin typeface="Arial" pitchFamily="34" charset="0"/>
                <a:cs typeface="Arial" pitchFamily="34" charset="0"/>
              </a:defRPr>
            </a:lvl1pPr>
            <a:lvl2pPr defTabSz="622300" eaLnBrk="0" hangingPunct="0">
              <a:defRPr>
                <a:solidFill>
                  <a:schemeClr val="tx1"/>
                </a:solidFill>
                <a:latin typeface="Arial" pitchFamily="34" charset="0"/>
                <a:cs typeface="Arial" pitchFamily="34" charset="0"/>
              </a:defRPr>
            </a:lvl2pPr>
            <a:lvl3pPr marL="1143000" indent="-228600" defTabSz="622300" eaLnBrk="0" hangingPunct="0">
              <a:defRPr>
                <a:solidFill>
                  <a:schemeClr val="tx1"/>
                </a:solidFill>
                <a:latin typeface="Arial" pitchFamily="34" charset="0"/>
                <a:cs typeface="Arial" pitchFamily="34" charset="0"/>
              </a:defRPr>
            </a:lvl3pPr>
            <a:lvl4pPr marL="1600200" indent="-228600" defTabSz="622300" eaLnBrk="0" hangingPunct="0">
              <a:defRPr>
                <a:solidFill>
                  <a:schemeClr val="tx1"/>
                </a:solidFill>
                <a:latin typeface="Arial" pitchFamily="34" charset="0"/>
                <a:cs typeface="Arial" pitchFamily="34" charset="0"/>
              </a:defRPr>
            </a:lvl4pPr>
            <a:lvl5pPr marL="2057400" indent="-228600" defTabSz="622300" eaLnBrk="0" hangingPunct="0">
              <a:defRPr>
                <a:solidFill>
                  <a:schemeClr val="tx1"/>
                </a:solidFill>
                <a:latin typeface="Arial" pitchFamily="34" charset="0"/>
                <a:cs typeface="Arial" pitchFamily="34" charset="0"/>
              </a:defRPr>
            </a:lvl5pPr>
            <a:lvl6pPr marL="2514600" indent="-228600" defTabSz="6223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223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223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22300" eaLnBrk="0" fontAlgn="base" hangingPunct="0">
              <a:spcBef>
                <a:spcPct val="0"/>
              </a:spcBef>
              <a:spcAft>
                <a:spcPct val="0"/>
              </a:spcAft>
              <a:defRPr>
                <a:solidFill>
                  <a:schemeClr val="tx1"/>
                </a:solidFill>
                <a:latin typeface="Arial" pitchFamily="34" charset="0"/>
                <a:cs typeface="Arial" pitchFamily="34" charset="0"/>
              </a:defRPr>
            </a:lvl9pPr>
          </a:lstStyle>
          <a:p>
            <a:pPr marL="0" lvl="1" eaLnBrk="1" hangingPunct="1">
              <a:spcBef>
                <a:spcPts val="600"/>
              </a:spcBef>
              <a:spcAft>
                <a:spcPct val="15000"/>
              </a:spcAft>
            </a:pPr>
            <a:r>
              <a:rPr lang="en-US" sz="1600" dirty="0">
                <a:latin typeface="Segoe UI" pitchFamily="34" charset="0"/>
                <a:cs typeface="Segoe UI" pitchFamily="34" charset="0"/>
              </a:rPr>
              <a:t>2025      	    Artificial Intelligence, Consumers, and Competition Policy</a:t>
            </a:r>
          </a:p>
        </p:txBody>
      </p:sp>
      <p:cxnSp>
        <p:nvCxnSpPr>
          <p:cNvPr id="3" name="Straight Connector 2">
            <a:extLst>
              <a:ext uri="{FF2B5EF4-FFF2-40B4-BE49-F238E27FC236}">
                <a16:creationId xmlns:a16="http://schemas.microsoft.com/office/drawing/2014/main" id="{57C6D068-01CC-AC8D-9B24-26D62B766DC8}"/>
              </a:ext>
            </a:extLst>
          </p:cNvPr>
          <p:cNvCxnSpPr>
            <a:cxnSpLocks/>
          </p:cNvCxnSpPr>
          <p:nvPr/>
        </p:nvCxnSpPr>
        <p:spPr>
          <a:xfrm>
            <a:off x="1763688" y="1916928"/>
            <a:ext cx="0" cy="331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306067"/>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2"/>
          <p:cNvSpPr txBox="1">
            <a:spLocks noChangeArrowheads="1"/>
          </p:cNvSpPr>
          <p:nvPr/>
        </p:nvSpPr>
        <p:spPr bwMode="auto">
          <a:xfrm>
            <a:off x="0" y="1196752"/>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800" b="1" dirty="0">
                <a:solidFill>
                  <a:schemeClr val="bg1"/>
                </a:solidFill>
                <a:latin typeface="Segoe UI" pitchFamily="34" charset="0"/>
                <a:cs typeface="Segoe UI" pitchFamily="34" charset="0"/>
              </a:rPr>
              <a:t>Support from Countries... since 2010</a:t>
            </a:r>
          </a:p>
          <a:p>
            <a:pPr algn="ctr"/>
            <a:r>
              <a:rPr lang="en-IN" sz="1600" b="1" i="1" dirty="0">
                <a:solidFill>
                  <a:schemeClr val="bg1"/>
                </a:solidFill>
                <a:latin typeface="Segoe UI" pitchFamily="34" charset="0"/>
                <a:cs typeface="Segoe UI" pitchFamily="34" charset="0"/>
              </a:rPr>
              <a:t>Competition agencies expressed support towards a formal adoption of the Day</a:t>
            </a:r>
          </a:p>
        </p:txBody>
      </p:sp>
      <p:grpSp>
        <p:nvGrpSpPr>
          <p:cNvPr id="4" name="Group 3">
            <a:extLst>
              <a:ext uri="{FF2B5EF4-FFF2-40B4-BE49-F238E27FC236}">
                <a16:creationId xmlns:a16="http://schemas.microsoft.com/office/drawing/2014/main" id="{A45F6B61-BAC4-B1C4-13C7-B91BA200629D}"/>
              </a:ext>
            </a:extLst>
          </p:cNvPr>
          <p:cNvGrpSpPr/>
          <p:nvPr/>
        </p:nvGrpSpPr>
        <p:grpSpPr>
          <a:xfrm>
            <a:off x="253467" y="3861048"/>
            <a:ext cx="8640920" cy="720000"/>
            <a:chOff x="251302" y="3861048"/>
            <a:chExt cx="8640920" cy="720000"/>
          </a:xfrm>
        </p:grpSpPr>
        <p:sp>
          <p:nvSpPr>
            <p:cNvPr id="33" name="Rectangle 32"/>
            <p:cNvSpPr/>
            <p:nvPr/>
          </p:nvSpPr>
          <p:spPr bwMode="auto">
            <a:xfrm>
              <a:off x="612222" y="3933048"/>
              <a:ext cx="8280000" cy="576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The State Commission for the Protection of Economic Competition of Armenia</a:t>
              </a:r>
              <a:endParaRPr lang="en-IN" dirty="0">
                <a:solidFill>
                  <a:schemeClr val="tx1"/>
                </a:solidFill>
                <a:latin typeface="Segoe UI" pitchFamily="34" charset="0"/>
                <a:cs typeface="Segoe UI" pitchFamily="34" charset="0"/>
              </a:endParaRPr>
            </a:p>
          </p:txBody>
        </p:sp>
        <p:pic>
          <p:nvPicPr>
            <p:cNvPr id="34" name="Picture 27"/>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51302" y="3861048"/>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4D8C53FE-77FC-F3A4-DA88-1190CE0091AA}"/>
              </a:ext>
            </a:extLst>
          </p:cNvPr>
          <p:cNvGrpSpPr/>
          <p:nvPr/>
        </p:nvGrpSpPr>
        <p:grpSpPr>
          <a:xfrm>
            <a:off x="253760" y="5596088"/>
            <a:ext cx="8640334" cy="720000"/>
            <a:chOff x="251888" y="5596088"/>
            <a:chExt cx="8640334" cy="720000"/>
          </a:xfrm>
        </p:grpSpPr>
        <p:sp>
          <p:nvSpPr>
            <p:cNvPr id="35" name="Rectangle 34"/>
            <p:cNvSpPr/>
            <p:nvPr/>
          </p:nvSpPr>
          <p:spPr bwMode="auto">
            <a:xfrm>
              <a:off x="612222" y="5769821"/>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Federal Competition Authority, Austria</a:t>
              </a:r>
            </a:p>
          </p:txBody>
        </p:sp>
        <p:pic>
          <p:nvPicPr>
            <p:cNvPr id="36" name="Picture 29"/>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888" y="5596088"/>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64F4F881-63C8-EE5E-4F14-0676518B8E8A}"/>
              </a:ext>
            </a:extLst>
          </p:cNvPr>
          <p:cNvGrpSpPr/>
          <p:nvPr/>
        </p:nvGrpSpPr>
        <p:grpSpPr>
          <a:xfrm>
            <a:off x="253522" y="2124885"/>
            <a:ext cx="8640811" cy="720000"/>
            <a:chOff x="251411" y="2124885"/>
            <a:chExt cx="8640811" cy="720000"/>
          </a:xfrm>
        </p:grpSpPr>
        <p:sp>
          <p:nvSpPr>
            <p:cNvPr id="39" name="TextBox 38"/>
            <p:cNvSpPr txBox="1">
              <a:spLocks noChangeArrowheads="1"/>
            </p:cNvSpPr>
            <p:nvPr/>
          </p:nvSpPr>
          <p:spPr bwMode="auto">
            <a:xfrm>
              <a:off x="612222" y="2276872"/>
              <a:ext cx="8280000" cy="378000"/>
            </a:xfrm>
            <a:custGeom>
              <a:avLst/>
              <a:gdLst>
                <a:gd name="connsiteX0" fmla="*/ 0 w 8642350"/>
                <a:gd name="connsiteY0" fmla="*/ 0 h 707886"/>
                <a:gd name="connsiteX1" fmla="*/ 8642350 w 8642350"/>
                <a:gd name="connsiteY1" fmla="*/ 0 h 707886"/>
                <a:gd name="connsiteX2" fmla="*/ 8642350 w 8642350"/>
                <a:gd name="connsiteY2" fmla="*/ 707886 h 707886"/>
                <a:gd name="connsiteX3" fmla="*/ 0 w 8642350"/>
                <a:gd name="connsiteY3" fmla="*/ 707886 h 707886"/>
                <a:gd name="connsiteX4" fmla="*/ 0 w 8642350"/>
                <a:gd name="connsiteY4" fmla="*/ 0 h 707886"/>
                <a:gd name="connsiteX0" fmla="*/ 373380 w 8642350"/>
                <a:gd name="connsiteY0" fmla="*/ 0 h 723126"/>
                <a:gd name="connsiteX1" fmla="*/ 8642350 w 8642350"/>
                <a:gd name="connsiteY1" fmla="*/ 15240 h 723126"/>
                <a:gd name="connsiteX2" fmla="*/ 8642350 w 8642350"/>
                <a:gd name="connsiteY2" fmla="*/ 723126 h 723126"/>
                <a:gd name="connsiteX3" fmla="*/ 0 w 8642350"/>
                <a:gd name="connsiteY3" fmla="*/ 723126 h 723126"/>
                <a:gd name="connsiteX4" fmla="*/ 373380 w 8642350"/>
                <a:gd name="connsiteY4" fmla="*/ 0 h 723126"/>
                <a:gd name="connsiteX0" fmla="*/ 7620 w 8276590"/>
                <a:gd name="connsiteY0" fmla="*/ 0 h 753606"/>
                <a:gd name="connsiteX1" fmla="*/ 8276590 w 8276590"/>
                <a:gd name="connsiteY1" fmla="*/ 15240 h 753606"/>
                <a:gd name="connsiteX2" fmla="*/ 8276590 w 8276590"/>
                <a:gd name="connsiteY2" fmla="*/ 723126 h 753606"/>
                <a:gd name="connsiteX3" fmla="*/ 0 w 8276590"/>
                <a:gd name="connsiteY3" fmla="*/ 753606 h 753606"/>
                <a:gd name="connsiteX4" fmla="*/ 7620 w 8276590"/>
                <a:gd name="connsiteY4" fmla="*/ 0 h 75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6590" h="753606">
                  <a:moveTo>
                    <a:pt x="7620" y="0"/>
                  </a:moveTo>
                  <a:lnTo>
                    <a:pt x="8276590" y="15240"/>
                  </a:lnTo>
                  <a:lnTo>
                    <a:pt x="8276590" y="723126"/>
                  </a:lnTo>
                  <a:lnTo>
                    <a:pt x="0" y="753606"/>
                  </a:lnTo>
                  <a:lnTo>
                    <a:pt x="7620" y="0"/>
                  </a:lnTo>
                  <a:close/>
                </a:path>
              </a:pathLst>
            </a:custGeom>
            <a:solidFill>
              <a:schemeClr val="accent3">
                <a:lumMod val="20000"/>
                <a:lumOff val="80000"/>
              </a:schemeClr>
            </a:solidFill>
            <a:ln w="9525">
              <a:solidFill>
                <a:srgbClr val="FFCF37"/>
              </a:solidFill>
            </a:ln>
          </p:spPr>
          <p:txBody>
            <a:bodyPr wrap="square" anchor="ctr">
              <a:spAutoFit/>
            </a:bodyPr>
            <a:lstStyle>
              <a:lvl1pPr marL="342900" indent="-342900" defTabSz="622300" eaLnBrk="0" hangingPunct="0">
                <a:defRPr>
                  <a:solidFill>
                    <a:schemeClr val="tx1"/>
                  </a:solidFill>
                  <a:latin typeface="Arial" pitchFamily="34" charset="0"/>
                  <a:cs typeface="Arial" pitchFamily="34" charset="0"/>
                </a:defRPr>
              </a:lvl1pPr>
              <a:lvl2pPr defTabSz="622300" eaLnBrk="0" hangingPunct="0">
                <a:defRPr>
                  <a:solidFill>
                    <a:schemeClr val="tx1"/>
                  </a:solidFill>
                  <a:latin typeface="Arial" pitchFamily="34" charset="0"/>
                  <a:cs typeface="Arial" pitchFamily="34" charset="0"/>
                </a:defRPr>
              </a:lvl2pPr>
              <a:lvl3pPr marL="1143000" indent="-228600" defTabSz="622300" eaLnBrk="0" hangingPunct="0">
                <a:defRPr>
                  <a:solidFill>
                    <a:schemeClr val="tx1"/>
                  </a:solidFill>
                  <a:latin typeface="Arial" pitchFamily="34" charset="0"/>
                  <a:cs typeface="Arial" pitchFamily="34" charset="0"/>
                </a:defRPr>
              </a:lvl3pPr>
              <a:lvl4pPr marL="1600200" indent="-228600" defTabSz="622300" eaLnBrk="0" hangingPunct="0">
                <a:defRPr>
                  <a:solidFill>
                    <a:schemeClr val="tx1"/>
                  </a:solidFill>
                  <a:latin typeface="Arial" pitchFamily="34" charset="0"/>
                  <a:cs typeface="Arial" pitchFamily="34" charset="0"/>
                </a:defRPr>
              </a:lvl4pPr>
              <a:lvl5pPr marL="2057400" indent="-228600" defTabSz="622300" eaLnBrk="0" hangingPunct="0">
                <a:defRPr>
                  <a:solidFill>
                    <a:schemeClr val="tx1"/>
                  </a:solidFill>
                  <a:latin typeface="Arial" pitchFamily="34" charset="0"/>
                  <a:cs typeface="Arial" pitchFamily="34" charset="0"/>
                </a:defRPr>
              </a:lvl5pPr>
              <a:lvl6pPr marL="2514600" indent="-228600" defTabSz="6223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6223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6223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622300" eaLnBrk="0" fontAlgn="base" hangingPunct="0">
                <a:spcBef>
                  <a:spcPct val="0"/>
                </a:spcBef>
                <a:spcAft>
                  <a:spcPct val="0"/>
                </a:spcAft>
                <a:defRPr>
                  <a:solidFill>
                    <a:schemeClr val="tx1"/>
                  </a:solidFill>
                  <a:latin typeface="Arial" pitchFamily="34" charset="0"/>
                  <a:cs typeface="Arial" pitchFamily="34" charset="0"/>
                </a:defRPr>
              </a:lvl9pPr>
            </a:lstStyle>
            <a:p>
              <a:pPr marL="457200" indent="0">
                <a:defRPr/>
              </a:pPr>
              <a:r>
                <a:rPr lang="en-IN" dirty="0">
                  <a:latin typeface="Segoe UI" pitchFamily="34" charset="0"/>
                  <a:cs typeface="Segoe UI" pitchFamily="34" charset="0"/>
                </a:rPr>
                <a:t>Competition Promotion and Consumer Protection Directorate, Afghanistan</a:t>
              </a:r>
            </a:p>
          </p:txBody>
        </p:sp>
        <p:pic>
          <p:nvPicPr>
            <p:cNvPr id="40" name="Picture 2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251411" y="2124885"/>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 name="Group 2">
            <a:extLst>
              <a:ext uri="{FF2B5EF4-FFF2-40B4-BE49-F238E27FC236}">
                <a16:creationId xmlns:a16="http://schemas.microsoft.com/office/drawing/2014/main" id="{0D562490-A130-5B0F-9353-17F1BC8391AA}"/>
              </a:ext>
            </a:extLst>
          </p:cNvPr>
          <p:cNvGrpSpPr/>
          <p:nvPr/>
        </p:nvGrpSpPr>
        <p:grpSpPr>
          <a:xfrm>
            <a:off x="254600" y="2997032"/>
            <a:ext cx="8638655" cy="720000"/>
            <a:chOff x="252647" y="2997032"/>
            <a:chExt cx="8638655" cy="720000"/>
          </a:xfrm>
        </p:grpSpPr>
        <p:sp>
          <p:nvSpPr>
            <p:cNvPr id="31" name="Rectangle 30"/>
            <p:cNvSpPr/>
            <p:nvPr/>
          </p:nvSpPr>
          <p:spPr bwMode="auto">
            <a:xfrm>
              <a:off x="611302" y="3170980"/>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Albanian Competition Authority, Albania</a:t>
              </a:r>
            </a:p>
          </p:txBody>
        </p:sp>
        <p:pic>
          <p:nvPicPr>
            <p:cNvPr id="41" name="Picture 24"/>
            <p:cNvPicPr>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2647" y="2997032"/>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46F20D28-655C-4B10-84CA-91AF77846E87}"/>
              </a:ext>
            </a:extLst>
          </p:cNvPr>
          <p:cNvGrpSpPr/>
          <p:nvPr/>
        </p:nvGrpSpPr>
        <p:grpSpPr>
          <a:xfrm>
            <a:off x="254140" y="4731992"/>
            <a:ext cx="8639575" cy="720000"/>
            <a:chOff x="256977" y="4731992"/>
            <a:chExt cx="8639575" cy="720000"/>
          </a:xfrm>
        </p:grpSpPr>
        <p:sp>
          <p:nvSpPr>
            <p:cNvPr id="13" name="Rectangle 12">
              <a:extLst>
                <a:ext uri="{FF2B5EF4-FFF2-40B4-BE49-F238E27FC236}">
                  <a16:creationId xmlns:a16="http://schemas.microsoft.com/office/drawing/2014/main" id="{291CD22D-47C3-4F3B-8A1E-4DE9822F413A}"/>
                </a:ext>
              </a:extLst>
            </p:cNvPr>
            <p:cNvSpPr/>
            <p:nvPr/>
          </p:nvSpPr>
          <p:spPr bwMode="auto">
            <a:xfrm>
              <a:off x="616552" y="4905727"/>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Australian Competition &amp; Consumer Commission</a:t>
              </a:r>
            </a:p>
          </p:txBody>
        </p:sp>
        <p:pic>
          <p:nvPicPr>
            <p:cNvPr id="14" name="Picture 24">
              <a:extLst>
                <a:ext uri="{FF2B5EF4-FFF2-40B4-BE49-F238E27FC236}">
                  <a16:creationId xmlns:a16="http://schemas.microsoft.com/office/drawing/2014/main" id="{9DC5EC63-E3B5-4E3C-A505-6A385D10BC00}"/>
                </a:ext>
              </a:extLst>
            </p:cNvPr>
            <p:cNvPicPr>
              <a:picLocks/>
            </p:cNvPicPr>
            <p:nvPr/>
          </p:nvPicPr>
          <p:blipFill>
            <a:blip r:embed="rId8">
              <a:extLst>
                <a:ext uri="{28A0092B-C50C-407E-A947-70E740481C1C}">
                  <a14:useLocalDpi xmlns:a14="http://schemas.microsoft.com/office/drawing/2010/main" val="0"/>
                </a:ext>
              </a:extLst>
            </a:blip>
            <a:srcRect l="25037" r="25037"/>
            <a:stretch/>
          </p:blipFill>
          <p:spPr bwMode="auto">
            <a:xfrm>
              <a:off x="256977" y="4731992"/>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187974"/>
      </p:ext>
    </p:extLst>
  </p:cSld>
  <p:clrMapOvr>
    <a:overrideClrMapping bg1="lt1" tx1="dk1" bg2="lt2" tx2="dk2" accent1="accent1" accent2="accent2" accent3="accent3" accent4="accent4" accent5="accent5" accent6="accent6" hlink="hlink" folHlink="folHlink"/>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
          <p:cNvSpPr txBox="1">
            <a:spLocks noChangeArrowheads="1"/>
          </p:cNvSpPr>
          <p:nvPr/>
        </p:nvSpPr>
        <p:spPr bwMode="auto">
          <a:xfrm>
            <a:off x="0" y="1196752"/>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800" b="1" dirty="0">
                <a:solidFill>
                  <a:schemeClr val="bg1"/>
                </a:solidFill>
                <a:latin typeface="Segoe UI" pitchFamily="34" charset="0"/>
                <a:cs typeface="Segoe UI" pitchFamily="34" charset="0"/>
              </a:rPr>
              <a:t>Support from Countries... since 2010</a:t>
            </a:r>
          </a:p>
          <a:p>
            <a:pPr algn="ctr"/>
            <a:r>
              <a:rPr lang="en-IN" sz="1600" b="1" i="1" dirty="0">
                <a:solidFill>
                  <a:schemeClr val="bg1"/>
                </a:solidFill>
                <a:latin typeface="Segoe UI" pitchFamily="34" charset="0"/>
                <a:cs typeface="Segoe UI" pitchFamily="34" charset="0"/>
              </a:rPr>
              <a:t>Competition agencies expressed support towards a formal adoption of the Day</a:t>
            </a:r>
            <a:endParaRPr lang="en-IN" sz="1600" b="1" i="1" dirty="0">
              <a:latin typeface="Segoe UI" pitchFamily="34" charset="0"/>
              <a:cs typeface="Segoe UI" pitchFamily="34" charset="0"/>
            </a:endParaRPr>
          </a:p>
        </p:txBody>
      </p:sp>
      <p:grpSp>
        <p:nvGrpSpPr>
          <p:cNvPr id="5" name="Group 4">
            <a:extLst>
              <a:ext uri="{FF2B5EF4-FFF2-40B4-BE49-F238E27FC236}">
                <a16:creationId xmlns:a16="http://schemas.microsoft.com/office/drawing/2014/main" id="{7F2A79D6-9D6E-6C35-4DC7-9D3332B2E372}"/>
              </a:ext>
            </a:extLst>
          </p:cNvPr>
          <p:cNvGrpSpPr/>
          <p:nvPr/>
        </p:nvGrpSpPr>
        <p:grpSpPr>
          <a:xfrm>
            <a:off x="251922" y="4725144"/>
            <a:ext cx="8636195" cy="720000"/>
            <a:chOff x="251922" y="4725144"/>
            <a:chExt cx="8636195" cy="720000"/>
          </a:xfrm>
        </p:grpSpPr>
        <p:sp>
          <p:nvSpPr>
            <p:cNvPr id="15" name="Rectangle 14"/>
            <p:cNvSpPr/>
            <p:nvPr/>
          </p:nvSpPr>
          <p:spPr bwMode="auto">
            <a:xfrm>
              <a:off x="608117" y="4892982"/>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Commission on Protection of Competition, Bulgaria</a:t>
              </a:r>
            </a:p>
          </p:txBody>
        </p:sp>
        <p:pic>
          <p:nvPicPr>
            <p:cNvPr id="20" name="Picture 13"/>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51922" y="4725144"/>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E67EBAE8-AD39-EEEF-C2EF-BF884BBDC302}"/>
              </a:ext>
            </a:extLst>
          </p:cNvPr>
          <p:cNvGrpSpPr/>
          <p:nvPr/>
        </p:nvGrpSpPr>
        <p:grpSpPr>
          <a:xfrm>
            <a:off x="251922" y="3861047"/>
            <a:ext cx="8636195" cy="720296"/>
            <a:chOff x="251922" y="3861047"/>
            <a:chExt cx="8639638" cy="720296"/>
          </a:xfrm>
        </p:grpSpPr>
        <p:sp>
          <p:nvSpPr>
            <p:cNvPr id="25" name="Rectangle 24"/>
            <p:cNvSpPr/>
            <p:nvPr/>
          </p:nvSpPr>
          <p:spPr bwMode="auto">
            <a:xfrm>
              <a:off x="611560" y="4040985"/>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Competition and Consumer Authority, Botswana</a:t>
              </a:r>
            </a:p>
          </p:txBody>
        </p:sp>
        <p:pic>
          <p:nvPicPr>
            <p:cNvPr id="2050" name="Picture 2" descr="C:\Users\AKS\Desktop\Botswan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922" y="3861047"/>
              <a:ext cx="720000" cy="720296"/>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3A32CF99-2C37-DA09-320F-333ECD638E20}"/>
              </a:ext>
            </a:extLst>
          </p:cNvPr>
          <p:cNvGrpSpPr/>
          <p:nvPr/>
        </p:nvGrpSpPr>
        <p:grpSpPr>
          <a:xfrm>
            <a:off x="251376" y="2996952"/>
            <a:ext cx="8636741" cy="719450"/>
            <a:chOff x="251376" y="2996951"/>
            <a:chExt cx="8640183" cy="719450"/>
          </a:xfrm>
        </p:grpSpPr>
        <p:sp>
          <p:nvSpPr>
            <p:cNvPr id="29" name="Rectangle 28"/>
            <p:cNvSpPr/>
            <p:nvPr/>
          </p:nvSpPr>
          <p:spPr bwMode="auto">
            <a:xfrm>
              <a:off x="611559" y="3170688"/>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The European Commission - Directorate-General for Competition</a:t>
              </a:r>
            </a:p>
          </p:txBody>
        </p:sp>
        <p:pic>
          <p:nvPicPr>
            <p:cNvPr id="2051" name="Picture 3" descr="C:\Users\AKS\Desktop\Belgiu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376" y="2996951"/>
              <a:ext cx="720000" cy="71945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C3DF7A9B-D237-AB35-32C4-F67A18FFED09}"/>
              </a:ext>
            </a:extLst>
          </p:cNvPr>
          <p:cNvGrpSpPr/>
          <p:nvPr/>
        </p:nvGrpSpPr>
        <p:grpSpPr>
          <a:xfrm>
            <a:off x="251920" y="5589240"/>
            <a:ext cx="8636197" cy="720294"/>
            <a:chOff x="251920" y="5589240"/>
            <a:chExt cx="8639640" cy="720294"/>
          </a:xfrm>
        </p:grpSpPr>
        <p:sp>
          <p:nvSpPr>
            <p:cNvPr id="30" name="Rectangle 29"/>
            <p:cNvSpPr/>
            <p:nvPr/>
          </p:nvSpPr>
          <p:spPr bwMode="auto">
            <a:xfrm>
              <a:off x="611560" y="5762976"/>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Competition Bureau, Canada</a:t>
              </a:r>
            </a:p>
          </p:txBody>
        </p:sp>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l="25010" r="25010"/>
            <a:stretch/>
          </p:blipFill>
          <p:spPr bwMode="auto">
            <a:xfrm>
              <a:off x="251920" y="5589240"/>
              <a:ext cx="720000" cy="720294"/>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0D415430-D215-128D-9C1D-0F97FD7DB6C9}"/>
              </a:ext>
            </a:extLst>
          </p:cNvPr>
          <p:cNvGrpSpPr/>
          <p:nvPr/>
        </p:nvGrpSpPr>
        <p:grpSpPr>
          <a:xfrm>
            <a:off x="260563" y="2139704"/>
            <a:ext cx="8627554" cy="720000"/>
            <a:chOff x="260563" y="2139704"/>
            <a:chExt cx="8640000" cy="720000"/>
          </a:xfrm>
        </p:grpSpPr>
        <p:sp>
          <p:nvSpPr>
            <p:cNvPr id="18" name="Rectangle 17">
              <a:extLst>
                <a:ext uri="{FF2B5EF4-FFF2-40B4-BE49-F238E27FC236}">
                  <a16:creationId xmlns:a16="http://schemas.microsoft.com/office/drawing/2014/main" id="{DF71F268-CFDD-4B24-AC3F-46D37DFAB864}"/>
                </a:ext>
              </a:extLst>
            </p:cNvPr>
            <p:cNvSpPr/>
            <p:nvPr/>
          </p:nvSpPr>
          <p:spPr bwMode="auto">
            <a:xfrm>
              <a:off x="620563" y="2312792"/>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IN" dirty="0">
                  <a:solidFill>
                    <a:schemeClr val="tx1"/>
                  </a:solidFill>
                  <a:latin typeface="Segoe UI" pitchFamily="34" charset="0"/>
                  <a:cs typeface="Segoe UI" pitchFamily="34" charset="0"/>
                </a:rPr>
                <a:t>Competition Commission of Bangladesh</a:t>
              </a:r>
            </a:p>
          </p:txBody>
        </p:sp>
        <p:pic>
          <p:nvPicPr>
            <p:cNvPr id="19" name="Picture 31">
              <a:extLst>
                <a:ext uri="{FF2B5EF4-FFF2-40B4-BE49-F238E27FC236}">
                  <a16:creationId xmlns:a16="http://schemas.microsoft.com/office/drawing/2014/main" id="{8A143B7D-95A7-4986-BBA4-242DCD8F2F5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563" y="2139704"/>
              <a:ext cx="720000" cy="720000"/>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65067384"/>
      </p:ext>
    </p:extLst>
  </p:cSld>
  <p:clrMapOvr>
    <a:overrideClrMapping bg1="lt1" tx1="dk1" bg2="lt2" tx2="dk2" accent1="accent1" accent2="accent2" accent3="accent3" accent4="accent4" accent5="accent5" accent6="accent6" hlink="hlink" folHlink="folHlink"/>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
          <p:cNvSpPr txBox="1">
            <a:spLocks noChangeArrowheads="1"/>
          </p:cNvSpPr>
          <p:nvPr/>
        </p:nvSpPr>
        <p:spPr bwMode="auto">
          <a:xfrm>
            <a:off x="0" y="1196752"/>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IN" sz="2800" b="1" dirty="0">
                <a:solidFill>
                  <a:schemeClr val="bg1"/>
                </a:solidFill>
                <a:latin typeface="Segoe UI" pitchFamily="34" charset="0"/>
                <a:cs typeface="Segoe UI" pitchFamily="34" charset="0"/>
              </a:rPr>
              <a:t>Support from Countries... since 2010</a:t>
            </a:r>
          </a:p>
          <a:p>
            <a:pPr algn="ctr"/>
            <a:r>
              <a:rPr lang="en-IN" sz="1600" b="1" i="1" dirty="0">
                <a:solidFill>
                  <a:schemeClr val="bg1"/>
                </a:solidFill>
                <a:latin typeface="Segoe UI" pitchFamily="34" charset="0"/>
                <a:cs typeface="Segoe UI" pitchFamily="34" charset="0"/>
              </a:rPr>
              <a:t>Competition agencies expressed support towards a formal adoption of the Day</a:t>
            </a:r>
            <a:endParaRPr lang="en-IN" sz="1600" b="1" i="1" dirty="0">
              <a:latin typeface="Segoe UI" pitchFamily="34" charset="0"/>
              <a:cs typeface="Segoe UI" pitchFamily="34" charset="0"/>
            </a:endParaRPr>
          </a:p>
        </p:txBody>
      </p:sp>
      <p:grpSp>
        <p:nvGrpSpPr>
          <p:cNvPr id="12" name="Group 11">
            <a:extLst>
              <a:ext uri="{FF2B5EF4-FFF2-40B4-BE49-F238E27FC236}">
                <a16:creationId xmlns:a16="http://schemas.microsoft.com/office/drawing/2014/main" id="{FFDE2277-DC1F-0188-74F1-92C932BCEE1F}"/>
              </a:ext>
            </a:extLst>
          </p:cNvPr>
          <p:cNvGrpSpPr/>
          <p:nvPr/>
        </p:nvGrpSpPr>
        <p:grpSpPr>
          <a:xfrm>
            <a:off x="253432" y="5589240"/>
            <a:ext cx="8635519" cy="720294"/>
            <a:chOff x="251920" y="5668096"/>
            <a:chExt cx="8635519" cy="720294"/>
          </a:xfrm>
        </p:grpSpPr>
        <p:sp>
          <p:nvSpPr>
            <p:cNvPr id="19" name="Rectangle 18"/>
            <p:cNvSpPr/>
            <p:nvPr/>
          </p:nvSpPr>
          <p:spPr bwMode="auto">
            <a:xfrm>
              <a:off x="607439" y="5840179"/>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National Commission for the Defense of Competition</a:t>
              </a:r>
              <a:r>
                <a:rPr lang="es-ES" dirty="0">
                  <a:solidFill>
                    <a:schemeClr val="tx1"/>
                  </a:solidFill>
                  <a:latin typeface="Segoe UI" pitchFamily="34" charset="0"/>
                  <a:cs typeface="Segoe UI" pitchFamily="34" charset="0"/>
                </a:rPr>
                <a:t>, </a:t>
              </a:r>
              <a:r>
                <a:rPr lang="es-ES" dirty="0" err="1">
                  <a:solidFill>
                    <a:schemeClr val="tx1"/>
                  </a:solidFill>
                  <a:latin typeface="Segoe UI" pitchFamily="34" charset="0"/>
                  <a:cs typeface="Segoe UI" pitchFamily="34" charset="0"/>
                </a:rPr>
                <a:t>Dominican</a:t>
              </a:r>
              <a:r>
                <a:rPr lang="es-ES" dirty="0">
                  <a:solidFill>
                    <a:schemeClr val="tx1"/>
                  </a:solidFill>
                  <a:latin typeface="Segoe UI" pitchFamily="34" charset="0"/>
                  <a:cs typeface="Segoe UI" pitchFamily="34" charset="0"/>
                </a:rPr>
                <a:t> </a:t>
              </a:r>
              <a:r>
                <a:rPr lang="es-ES" dirty="0" err="1">
                  <a:solidFill>
                    <a:schemeClr val="tx1"/>
                  </a:solidFill>
                  <a:latin typeface="Segoe UI" pitchFamily="34" charset="0"/>
                  <a:cs typeface="Segoe UI" pitchFamily="34" charset="0"/>
                </a:rPr>
                <a:t>Republic</a:t>
              </a:r>
              <a:endParaRPr lang="es-ES" dirty="0">
                <a:solidFill>
                  <a:schemeClr val="tx1"/>
                </a:solidFill>
                <a:latin typeface="Segoe UI" pitchFamily="34" charset="0"/>
                <a:cs typeface="Segoe UI" pitchFamily="34" charset="0"/>
              </a:endParaRPr>
            </a:p>
          </p:txBody>
        </p:sp>
        <p:pic>
          <p:nvPicPr>
            <p:cNvPr id="21" name="Picture 16"/>
            <p:cNvPicPr>
              <a:picLocks noChangeAspect="1"/>
            </p:cNvPicPr>
            <p:nvPr/>
          </p:nvPicPr>
          <p:blipFill>
            <a:blip r:embed="rId3" cstate="print">
              <a:extLst>
                <a:ext uri="{28A0092B-C50C-407E-A947-70E740481C1C}">
                  <a14:useLocalDpi xmlns:a14="http://schemas.microsoft.com/office/drawing/2010/main" val="0"/>
                </a:ext>
              </a:extLst>
            </a:blip>
            <a:srcRect l="16741" r="16741"/>
            <a:stretch/>
          </p:blipFill>
          <p:spPr bwMode="auto">
            <a:xfrm>
              <a:off x="251920" y="5668096"/>
              <a:ext cx="720000" cy="720294"/>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7877F056-95F0-63F0-2495-F241D0277A23}"/>
              </a:ext>
            </a:extLst>
          </p:cNvPr>
          <p:cNvGrpSpPr/>
          <p:nvPr/>
        </p:nvGrpSpPr>
        <p:grpSpPr>
          <a:xfrm>
            <a:off x="253094" y="4725144"/>
            <a:ext cx="8635858" cy="720231"/>
            <a:chOff x="251921" y="4810848"/>
            <a:chExt cx="8636197" cy="720231"/>
          </a:xfrm>
        </p:grpSpPr>
        <p:sp>
          <p:nvSpPr>
            <p:cNvPr id="26" name="Rectangle 25"/>
            <p:cNvSpPr/>
            <p:nvPr/>
          </p:nvSpPr>
          <p:spPr bwMode="auto">
            <a:xfrm>
              <a:off x="608118" y="4984584"/>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The Office for the Protection of Competition, Czech Republic</a:t>
              </a:r>
            </a:p>
          </p:txBody>
        </p:sp>
        <p:pic>
          <p:nvPicPr>
            <p:cNvPr id="27"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921" y="4810848"/>
              <a:ext cx="720000" cy="720231"/>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F59CA57D-7FFE-8384-8044-E1BB5411D704}"/>
              </a:ext>
            </a:extLst>
          </p:cNvPr>
          <p:cNvGrpSpPr/>
          <p:nvPr/>
        </p:nvGrpSpPr>
        <p:grpSpPr>
          <a:xfrm>
            <a:off x="252883" y="3861048"/>
            <a:ext cx="8636068" cy="720294"/>
            <a:chOff x="250823" y="3946752"/>
            <a:chExt cx="8636616" cy="720294"/>
          </a:xfrm>
        </p:grpSpPr>
        <p:sp>
          <p:nvSpPr>
            <p:cNvPr id="18" name="Rectangle 17">
              <a:extLst>
                <a:ext uri="{FF2B5EF4-FFF2-40B4-BE49-F238E27FC236}">
                  <a16:creationId xmlns:a16="http://schemas.microsoft.com/office/drawing/2014/main" id="{0CA8E203-0B3E-4731-BB74-F972AC448407}"/>
                </a:ext>
              </a:extLst>
            </p:cNvPr>
            <p:cNvSpPr/>
            <p:nvPr/>
          </p:nvSpPr>
          <p:spPr bwMode="auto">
            <a:xfrm>
              <a:off x="607439" y="4117899"/>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Commission for the Protection of Competition, Cyprus</a:t>
              </a:r>
            </a:p>
          </p:txBody>
        </p:sp>
        <p:pic>
          <p:nvPicPr>
            <p:cNvPr id="20" name="Picture 14">
              <a:extLst>
                <a:ext uri="{FF2B5EF4-FFF2-40B4-BE49-F238E27FC236}">
                  <a16:creationId xmlns:a16="http://schemas.microsoft.com/office/drawing/2014/main" id="{99E03567-6A1B-4E4C-B618-6BC512CA32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3" y="3946752"/>
              <a:ext cx="720000" cy="720294"/>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10819233-1D00-3694-99D4-D5F2785D90A3}"/>
              </a:ext>
            </a:extLst>
          </p:cNvPr>
          <p:cNvGrpSpPr/>
          <p:nvPr/>
        </p:nvGrpSpPr>
        <p:grpSpPr>
          <a:xfrm>
            <a:off x="251371" y="2132856"/>
            <a:ext cx="8637580" cy="720294"/>
            <a:chOff x="251920" y="2132856"/>
            <a:chExt cx="8639640" cy="720294"/>
          </a:xfrm>
        </p:grpSpPr>
        <p:sp>
          <p:nvSpPr>
            <p:cNvPr id="2" name="Rectangle 1">
              <a:extLst>
                <a:ext uri="{FF2B5EF4-FFF2-40B4-BE49-F238E27FC236}">
                  <a16:creationId xmlns:a16="http://schemas.microsoft.com/office/drawing/2014/main" id="{9BEA730A-5117-60E9-3AF5-DC8A54D755D4}"/>
                </a:ext>
              </a:extLst>
            </p:cNvPr>
            <p:cNvSpPr/>
            <p:nvPr/>
          </p:nvSpPr>
          <p:spPr bwMode="auto">
            <a:xfrm>
              <a:off x="611560" y="2306592"/>
              <a:ext cx="8280000" cy="378000"/>
            </a:xfrm>
            <a:prstGeom prst="rect">
              <a:avLst/>
            </a:prstGeom>
            <a:solidFill>
              <a:schemeClr val="accent3">
                <a:lumMod val="20000"/>
                <a:lumOff val="80000"/>
              </a:schemeClr>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Superintendence of Industry and Commerce, Colombia</a:t>
              </a:r>
            </a:p>
          </p:txBody>
        </p:sp>
        <p:pic>
          <p:nvPicPr>
            <p:cNvPr id="3" name="Picture 4" descr="C:\Users\AKS\Desktop\Colombia.png">
              <a:extLst>
                <a:ext uri="{FF2B5EF4-FFF2-40B4-BE49-F238E27FC236}">
                  <a16:creationId xmlns:a16="http://schemas.microsoft.com/office/drawing/2014/main" id="{104CC4E5-EC1E-126F-C9C8-A7674E658D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920" y="2132856"/>
              <a:ext cx="720000" cy="720294"/>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805CF444-25BA-45D4-7AB5-00F885D3DAFE}"/>
              </a:ext>
            </a:extLst>
          </p:cNvPr>
          <p:cNvGrpSpPr/>
          <p:nvPr/>
        </p:nvGrpSpPr>
        <p:grpSpPr>
          <a:xfrm>
            <a:off x="253093" y="2996952"/>
            <a:ext cx="8635858" cy="720231"/>
            <a:chOff x="251243" y="2996952"/>
            <a:chExt cx="8636196" cy="720231"/>
          </a:xfrm>
        </p:grpSpPr>
        <p:sp>
          <p:nvSpPr>
            <p:cNvPr id="4" name="Rectangle 3">
              <a:extLst>
                <a:ext uri="{FF2B5EF4-FFF2-40B4-BE49-F238E27FC236}">
                  <a16:creationId xmlns:a16="http://schemas.microsoft.com/office/drawing/2014/main" id="{D8EB8AE0-5207-A1AA-8557-753B7E34997F}"/>
                </a:ext>
              </a:extLst>
            </p:cNvPr>
            <p:cNvSpPr/>
            <p:nvPr/>
          </p:nvSpPr>
          <p:spPr bwMode="auto">
            <a:xfrm>
              <a:off x="607439" y="3172770"/>
              <a:ext cx="8280000" cy="378000"/>
            </a:xfrm>
            <a:prstGeom prst="rect">
              <a:avLst/>
            </a:prstGeom>
            <a:solidFill>
              <a:srgbClr val="FFCC99"/>
            </a:solidFill>
            <a:ln w="9525">
              <a:solidFill>
                <a:srgbClr val="FFCF3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dirty="0">
                  <a:solidFill>
                    <a:schemeClr val="tx1"/>
                  </a:solidFill>
                  <a:latin typeface="Segoe UI" pitchFamily="34" charset="0"/>
                  <a:cs typeface="Segoe UI" pitchFamily="34" charset="0"/>
                </a:rPr>
                <a:t>Fair Trade Authority, Curaçao</a:t>
              </a:r>
            </a:p>
          </p:txBody>
        </p:sp>
        <p:pic>
          <p:nvPicPr>
            <p:cNvPr id="5" name="Picture 15">
              <a:extLst>
                <a:ext uri="{FF2B5EF4-FFF2-40B4-BE49-F238E27FC236}">
                  <a16:creationId xmlns:a16="http://schemas.microsoft.com/office/drawing/2014/main" id="{7C242B08-D44B-869E-4800-D876C27D67CB}"/>
                </a:ext>
              </a:extLst>
            </p:cNvPr>
            <p:cNvPicPr>
              <a:picLocks noChangeAspect="1"/>
            </p:cNvPicPr>
            <p:nvPr/>
          </p:nvPicPr>
          <p:blipFill>
            <a:blip r:embed="rId7" cstate="print">
              <a:extLst>
                <a:ext uri="{28A0092B-C50C-407E-A947-70E740481C1C}">
                  <a14:useLocalDpi xmlns:a14="http://schemas.microsoft.com/office/drawing/2010/main" val="0"/>
                </a:ext>
              </a:extLst>
            </a:blip>
            <a:srcRect l="16677" r="16677"/>
            <a:stretch/>
          </p:blipFill>
          <p:spPr bwMode="auto">
            <a:xfrm>
              <a:off x="251243" y="2996952"/>
              <a:ext cx="720000" cy="720231"/>
            </a:xfrm>
            <a:prstGeom prst="ellipse">
              <a:avLst/>
            </a:prstGeom>
            <a:ln w="9525" cap="rnd">
              <a:solidFill>
                <a:srgbClr val="FFCF3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8776135"/>
      </p:ext>
    </p:extLst>
  </p:cSld>
  <p:clrMapOvr>
    <a:overrideClrMapping bg1="lt1" tx1="dk1" bg2="lt2" tx2="dk2" accent1="accent1" accent2="accent2" accent3="accent3" accent4="accent4" accent5="accent5" accent6="accent6" hlink="hlink" folHlink="folHlink"/>
  </p:clrMapOvr>
  <p:transition spd="slow">
    <p:pull/>
  </p:transition>
</p:sld>
</file>

<file path=ppt/theme/theme1.xml><?xml version="1.0" encoding="utf-8"?>
<a:theme xmlns:a="http://schemas.openxmlformats.org/drawingml/2006/main" name="WCD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1B8EEAF-A208-4E3E-A062-1AFBB6977F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16202</TotalTime>
  <Words>1893</Words>
  <Application>Microsoft Office PowerPoint</Application>
  <PresentationFormat>On-screen Show (4:3)</PresentationFormat>
  <Paragraphs>296</Paragraphs>
  <Slides>40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Arno Pro Display</vt:lpstr>
      <vt:lpstr>Calibri</vt:lpstr>
      <vt:lpstr>Segoe UI</vt:lpstr>
      <vt:lpstr>WCD_PPT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Competition Day 5th December</dc:title>
  <dc:creator>Ashutosh Soni</dc:creator>
  <cp:lastModifiedBy>NSH</cp:lastModifiedBy>
  <cp:revision>2522</cp:revision>
  <cp:lastPrinted>2012-01-23T07:25:41Z</cp:lastPrinted>
  <dcterms:created xsi:type="dcterms:W3CDTF">2012-01-10T11:51:43Z</dcterms:created>
  <dcterms:modified xsi:type="dcterms:W3CDTF">2026-01-05T07:08:42Z</dcterms:modified>
  <cp:category>2010 global</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TC018813419991</vt:lpwstr>
  </property>
</Properties>
</file>